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40"/>
  </p:notesMasterIdLst>
  <p:handoutMasterIdLst>
    <p:handoutMasterId r:id="rId41"/>
  </p:handoutMasterIdLst>
  <p:sldIdLst>
    <p:sldId id="257" r:id="rId2"/>
    <p:sldId id="509" r:id="rId3"/>
    <p:sldId id="510" r:id="rId4"/>
    <p:sldId id="511" r:id="rId5"/>
    <p:sldId id="429" r:id="rId6"/>
    <p:sldId id="560" r:id="rId7"/>
    <p:sldId id="497" r:id="rId8"/>
    <p:sldId id="555" r:id="rId9"/>
    <p:sldId id="571" r:id="rId10"/>
    <p:sldId id="418" r:id="rId11"/>
    <p:sldId id="515" r:id="rId12"/>
    <p:sldId id="533" r:id="rId13"/>
    <p:sldId id="534" r:id="rId14"/>
    <p:sldId id="564" r:id="rId15"/>
    <p:sldId id="535" r:id="rId16"/>
    <p:sldId id="559" r:id="rId17"/>
    <p:sldId id="538" r:id="rId18"/>
    <p:sldId id="539" r:id="rId19"/>
    <p:sldId id="563" r:id="rId20"/>
    <p:sldId id="513" r:id="rId21"/>
    <p:sldId id="514" r:id="rId22"/>
    <p:sldId id="579" r:id="rId23"/>
    <p:sldId id="516" r:id="rId24"/>
    <p:sldId id="578" r:id="rId25"/>
    <p:sldId id="557" r:id="rId26"/>
    <p:sldId id="551" r:id="rId27"/>
    <p:sldId id="552" r:id="rId28"/>
    <p:sldId id="553" r:id="rId29"/>
    <p:sldId id="554" r:id="rId30"/>
    <p:sldId id="565" r:id="rId31"/>
    <p:sldId id="580" r:id="rId32"/>
    <p:sldId id="556" r:id="rId33"/>
    <p:sldId id="519" r:id="rId34"/>
    <p:sldId id="520" r:id="rId35"/>
    <p:sldId id="518" r:id="rId36"/>
    <p:sldId id="470" r:id="rId37"/>
    <p:sldId id="577" r:id="rId38"/>
    <p:sldId id="576" r:id="rId39"/>
  </p:sldIdLst>
  <p:sldSz cx="9144000" cy="6858000" type="screen4x3"/>
  <p:notesSz cx="7077075"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89474" autoAdjust="0"/>
  </p:normalViewPr>
  <p:slideViewPr>
    <p:cSldViewPr>
      <p:cViewPr varScale="1">
        <p:scale>
          <a:sx n="104" d="100"/>
          <a:sy n="104" d="100"/>
        </p:scale>
        <p:origin x="1872" y="108"/>
      </p:cViewPr>
      <p:guideLst>
        <p:guide orient="horz" pos="2160"/>
        <p:guide pos="2880"/>
      </p:guideLst>
    </p:cSldViewPr>
  </p:slideViewPr>
  <p:outlineViewPr>
    <p:cViewPr>
      <p:scale>
        <a:sx n="33" d="100"/>
        <a:sy n="33" d="100"/>
      </p:scale>
      <p:origin x="48" y="0"/>
    </p:cViewPr>
    <p:sldLst>
      <p:sld r:id="rId1" collapse="1"/>
    </p:sldLst>
  </p:outlineViewPr>
  <p:notesTextViewPr>
    <p:cViewPr>
      <p:scale>
        <a:sx n="1" d="1"/>
        <a:sy n="1" d="1"/>
      </p:scale>
      <p:origin x="0" y="0"/>
    </p:cViewPr>
  </p:notesTextViewPr>
  <p:sorterViewPr>
    <p:cViewPr varScale="1">
      <p:scale>
        <a:sx n="1" d="1"/>
        <a:sy n="1" d="1"/>
      </p:scale>
      <p:origin x="0" y="-9474"/>
    </p:cViewPr>
  </p:sorterViewPr>
  <p:notesViewPr>
    <p:cSldViewPr>
      <p:cViewPr varScale="1">
        <p:scale>
          <a:sx n="76" d="100"/>
          <a:sy n="76" d="100"/>
        </p:scale>
        <p:origin x="-3264" y="-96"/>
      </p:cViewPr>
      <p:guideLst>
        <p:guide orient="horz" pos="295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86342" y="234831"/>
            <a:ext cx="5347123" cy="547939"/>
          </a:xfrm>
          <a:prstGeom prst="rect">
            <a:avLst/>
          </a:prstGeom>
        </p:spPr>
        <p:txBody>
          <a:bodyPr vert="horz" lIns="94110" tIns="47055" rIns="94110" bIns="47055" rtlCol="0"/>
          <a:lstStyle>
            <a:lvl1pPr algn="l">
              <a:defRPr sz="1200"/>
            </a:lvl1pPr>
          </a:lstStyle>
          <a:p>
            <a:pPr algn="ctr"/>
            <a:r>
              <a:rPr lang="en-US" sz="2000" dirty="0"/>
              <a:t>Recruiting and Training  a High Performing Board</a:t>
            </a:r>
            <a:endParaRPr lang="en-US" sz="1860" dirty="0"/>
          </a:p>
        </p:txBody>
      </p:sp>
      <p:sp>
        <p:nvSpPr>
          <p:cNvPr id="5" name="Slide Number Placeholder 4"/>
          <p:cNvSpPr>
            <a:spLocks noGrp="1"/>
          </p:cNvSpPr>
          <p:nvPr>
            <p:ph type="sldNum" sz="quarter" idx="3"/>
          </p:nvPr>
        </p:nvSpPr>
        <p:spPr>
          <a:xfrm>
            <a:off x="6510338" y="8921946"/>
            <a:ext cx="565100" cy="270473"/>
          </a:xfrm>
          <a:prstGeom prst="rect">
            <a:avLst/>
          </a:prstGeom>
        </p:spPr>
        <p:txBody>
          <a:bodyPr vert="horz" lIns="94110" tIns="47055" rIns="94110" bIns="47055" rtlCol="0" anchor="b"/>
          <a:lstStyle>
            <a:lvl1pPr algn="r">
              <a:defRPr sz="1200"/>
            </a:lvl1pPr>
          </a:lstStyle>
          <a:p>
            <a:fld id="{3A9961E0-9B5D-4583-A7A2-16FBC714C72A}" type="slidenum">
              <a:rPr lang="en-US" smtClean="0"/>
              <a:pPr/>
              <a:t>‹#›</a:t>
            </a:fld>
            <a:endParaRPr lang="en-US" dirty="0"/>
          </a:p>
        </p:txBody>
      </p:sp>
      <p:sp>
        <p:nvSpPr>
          <p:cNvPr id="6" name="Footer Placeholder 3"/>
          <p:cNvSpPr txBox="1">
            <a:spLocks/>
          </p:cNvSpPr>
          <p:nvPr/>
        </p:nvSpPr>
        <p:spPr>
          <a:xfrm>
            <a:off x="3462337" y="8582819"/>
            <a:ext cx="3145366" cy="626215"/>
          </a:xfrm>
          <a:prstGeom prst="rect">
            <a:avLst/>
          </a:prstGeom>
        </p:spPr>
        <p:txBody>
          <a:bodyPr vert="horz" lIns="94110" tIns="47055" rIns="94110" bIns="47055"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4" descr="YWCA_Pref_Rev_Psm_K_300"/>
          <p:cNvPicPr>
            <a:picLocks noChangeAspect="1" noChangeArrowheads="1"/>
          </p:cNvPicPr>
          <p:nvPr/>
        </p:nvPicPr>
        <p:blipFill>
          <a:blip r:embed="rId2" cstate="print"/>
          <a:srcRect/>
          <a:stretch>
            <a:fillRect/>
          </a:stretch>
        </p:blipFill>
        <p:spPr bwMode="auto">
          <a:xfrm>
            <a:off x="4316887" y="8430419"/>
            <a:ext cx="2117250" cy="760116"/>
          </a:xfrm>
          <a:prstGeom prst="rect">
            <a:avLst/>
          </a:prstGeom>
          <a:noFill/>
          <a:ln w="9525">
            <a:noFill/>
            <a:miter lim="800000"/>
            <a:headEnd/>
            <a:tailEnd/>
          </a:ln>
        </p:spPr>
      </p:pic>
      <p:sp>
        <p:nvSpPr>
          <p:cNvPr id="7" name="Rectangle 1027"/>
          <p:cNvSpPr txBox="1">
            <a:spLocks noChangeArrowheads="1"/>
          </p:cNvSpPr>
          <p:nvPr/>
        </p:nvSpPr>
        <p:spPr>
          <a:xfrm>
            <a:off x="566737" y="8582819"/>
            <a:ext cx="2700337" cy="581819"/>
          </a:xfrm>
          <a:prstGeom prst="rect">
            <a:avLst/>
          </a:prstGeom>
        </p:spPr>
        <p:txBody>
          <a:bodyPr vert="horz" lIns="45720" rIns="45720">
            <a:normAutofit/>
          </a:bodyPr>
          <a:lstStyle/>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400" b="0" i="0" u="none" strike="noStrike" kern="1200" cap="none" spc="0" normalizeH="0" baseline="0" noProof="0" dirty="0">
                <a:ln>
                  <a:noFill/>
                </a:ln>
                <a:effectLst/>
                <a:uLnTx/>
                <a:uFillTx/>
                <a:latin typeface="+mn-lt"/>
                <a:ea typeface="+mn-ea"/>
                <a:cs typeface="+mn-cs"/>
              </a:rPr>
              <a:t>Frank Martinelli</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400" b="0" i="0" u="none" strike="noStrike" kern="1200" cap="none" spc="0" normalizeH="0" baseline="0" noProof="0" dirty="0">
                <a:ln>
                  <a:noFill/>
                </a:ln>
                <a:effectLst/>
                <a:uLnTx/>
                <a:uFillTx/>
                <a:latin typeface="+mn-lt"/>
                <a:ea typeface="+mn-ea"/>
                <a:cs typeface="+mn-cs"/>
              </a:rPr>
              <a:t>The Center for Public Skills Training</a:t>
            </a:r>
          </a:p>
        </p:txBody>
      </p:sp>
    </p:spTree>
    <p:extLst>
      <p:ext uri="{BB962C8B-B14F-4D97-AF65-F5344CB8AC3E}">
        <p14:creationId xmlns:p14="http://schemas.microsoft.com/office/powerpoint/2010/main" val="493162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idx="1"/>
          </p:nvPr>
        </p:nvSpPr>
        <p:spPr>
          <a:xfrm>
            <a:off x="4008705" y="0"/>
            <a:ext cx="3066733" cy="469662"/>
          </a:xfrm>
          <a:prstGeom prst="rect">
            <a:avLst/>
          </a:prstGeom>
        </p:spPr>
        <p:txBody>
          <a:bodyPr vert="horz" lIns="94110" tIns="47055" rIns="94110" bIns="47055" rtlCol="0"/>
          <a:lstStyle>
            <a:lvl1pPr algn="r">
              <a:defRPr sz="1200"/>
            </a:lvl1pPr>
          </a:lstStyle>
          <a:p>
            <a:fld id="{E9DFFB2B-73A3-4C76-926F-D5A6D5B3B2F7}" type="datetimeFigureOut">
              <a:rPr lang="en-US" smtClean="0"/>
              <a:pPr/>
              <a:t>1/22/2018</a:t>
            </a:fld>
            <a:endParaRPr lang="en-US"/>
          </a:p>
        </p:txBody>
      </p:sp>
      <p:sp>
        <p:nvSpPr>
          <p:cNvPr id="4" name="Slide Image Placeholder 3"/>
          <p:cNvSpPr>
            <a:spLocks noGrp="1" noRot="1" noChangeAspect="1"/>
          </p:cNvSpPr>
          <p:nvPr>
            <p:ph type="sldImg" idx="2"/>
          </p:nvPr>
        </p:nvSpPr>
        <p:spPr>
          <a:xfrm>
            <a:off x="1190625" y="704850"/>
            <a:ext cx="4695825" cy="3522663"/>
          </a:xfrm>
          <a:prstGeom prst="rect">
            <a:avLst/>
          </a:prstGeom>
          <a:noFill/>
          <a:ln w="12700">
            <a:solidFill>
              <a:prstClr val="black"/>
            </a:solidFill>
          </a:ln>
        </p:spPr>
        <p:txBody>
          <a:bodyPr vert="horz" lIns="94110" tIns="47055" rIns="94110" bIns="47055" rtlCol="0" anchor="ctr"/>
          <a:lstStyle/>
          <a:p>
            <a:endParaRPr lang="en-US"/>
          </a:p>
        </p:txBody>
      </p:sp>
      <p:sp>
        <p:nvSpPr>
          <p:cNvPr id="5" name="Notes Placeholder 4"/>
          <p:cNvSpPr>
            <a:spLocks noGrp="1"/>
          </p:cNvSpPr>
          <p:nvPr>
            <p:ph type="body" sz="quarter" idx="3"/>
          </p:nvPr>
        </p:nvSpPr>
        <p:spPr>
          <a:xfrm>
            <a:off x="707708" y="4461788"/>
            <a:ext cx="5661660" cy="4226957"/>
          </a:xfrm>
          <a:prstGeom prst="rect">
            <a:avLst/>
          </a:prstGeom>
        </p:spPr>
        <p:txBody>
          <a:bodyPr vert="horz" lIns="94110" tIns="47055" rIns="94110" bIns="470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21946"/>
            <a:ext cx="3066733" cy="469662"/>
          </a:xfrm>
          <a:prstGeom prst="rect">
            <a:avLst/>
          </a:prstGeom>
        </p:spPr>
        <p:txBody>
          <a:bodyPr vert="horz" lIns="94110" tIns="47055" rIns="94110" bIns="47055" rtlCol="0" anchor="b"/>
          <a:lstStyle>
            <a:lvl1pPr algn="r">
              <a:defRPr sz="1200"/>
            </a:lvl1pPr>
          </a:lstStyle>
          <a:p>
            <a:fld id="{6C7CD4E8-3966-4689-870F-AE144F18A6EA}" type="slidenum">
              <a:rPr lang="en-US" smtClean="0"/>
              <a:pPr/>
              <a:t>‹#›</a:t>
            </a:fld>
            <a:endParaRPr lang="en-US"/>
          </a:p>
        </p:txBody>
      </p:sp>
    </p:spTree>
    <p:extLst>
      <p:ext uri="{BB962C8B-B14F-4D97-AF65-F5344CB8AC3E}">
        <p14:creationId xmlns:p14="http://schemas.microsoft.com/office/powerpoint/2010/main" val="3076001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7CD4E8-3966-4689-870F-AE144F18A6EA}" type="slidenum">
              <a:rPr lang="en-US" smtClean="0"/>
              <a:pPr/>
              <a:t>1</a:t>
            </a:fld>
            <a:endParaRPr lang="en-US"/>
          </a:p>
        </p:txBody>
      </p:sp>
    </p:spTree>
    <p:extLst>
      <p:ext uri="{BB962C8B-B14F-4D97-AF65-F5344CB8AC3E}">
        <p14:creationId xmlns:p14="http://schemas.microsoft.com/office/powerpoint/2010/main" val="1937896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072" eaLnBrk="0" hangingPunct="0">
              <a:defRPr sz="3100">
                <a:solidFill>
                  <a:schemeClr val="tx1"/>
                </a:solidFill>
                <a:latin typeface="Comic Sans MS" pitchFamily="66" charset="0"/>
              </a:defRPr>
            </a:lvl1pPr>
            <a:lvl2pPr marL="730103" indent="-280809" defTabSz="950072" eaLnBrk="0" hangingPunct="0">
              <a:defRPr sz="3100">
                <a:solidFill>
                  <a:schemeClr val="tx1"/>
                </a:solidFill>
                <a:latin typeface="Comic Sans MS" pitchFamily="66" charset="0"/>
              </a:defRPr>
            </a:lvl2pPr>
            <a:lvl3pPr marL="1123238" indent="-224648" defTabSz="950072" eaLnBrk="0" hangingPunct="0">
              <a:defRPr sz="3100">
                <a:solidFill>
                  <a:schemeClr val="tx1"/>
                </a:solidFill>
                <a:latin typeface="Comic Sans MS" pitchFamily="66" charset="0"/>
              </a:defRPr>
            </a:lvl3pPr>
            <a:lvl4pPr marL="1572532" indent="-224648" defTabSz="950072" eaLnBrk="0" hangingPunct="0">
              <a:defRPr sz="3100">
                <a:solidFill>
                  <a:schemeClr val="tx1"/>
                </a:solidFill>
                <a:latin typeface="Comic Sans MS" pitchFamily="66" charset="0"/>
              </a:defRPr>
            </a:lvl4pPr>
            <a:lvl5pPr marL="2021827" indent="-224648" defTabSz="950072" eaLnBrk="0" hangingPunct="0">
              <a:defRPr sz="3100">
                <a:solidFill>
                  <a:schemeClr val="tx1"/>
                </a:solidFill>
                <a:latin typeface="Comic Sans MS" pitchFamily="66" charset="0"/>
              </a:defRPr>
            </a:lvl5pPr>
            <a:lvl6pPr marL="2471122" indent="-224648" defTabSz="950072" eaLnBrk="0" fontAlgn="base" hangingPunct="0">
              <a:spcBef>
                <a:spcPct val="0"/>
              </a:spcBef>
              <a:spcAft>
                <a:spcPct val="0"/>
              </a:spcAft>
              <a:defRPr sz="3100">
                <a:solidFill>
                  <a:schemeClr val="tx1"/>
                </a:solidFill>
                <a:latin typeface="Comic Sans MS" pitchFamily="66" charset="0"/>
              </a:defRPr>
            </a:lvl6pPr>
            <a:lvl7pPr marL="2920417" indent="-224648" defTabSz="950072" eaLnBrk="0" fontAlgn="base" hangingPunct="0">
              <a:spcBef>
                <a:spcPct val="0"/>
              </a:spcBef>
              <a:spcAft>
                <a:spcPct val="0"/>
              </a:spcAft>
              <a:defRPr sz="3100">
                <a:solidFill>
                  <a:schemeClr val="tx1"/>
                </a:solidFill>
                <a:latin typeface="Comic Sans MS" pitchFamily="66" charset="0"/>
              </a:defRPr>
            </a:lvl7pPr>
            <a:lvl8pPr marL="3369712" indent="-224648" defTabSz="950072" eaLnBrk="0" fontAlgn="base" hangingPunct="0">
              <a:spcBef>
                <a:spcPct val="0"/>
              </a:spcBef>
              <a:spcAft>
                <a:spcPct val="0"/>
              </a:spcAft>
              <a:defRPr sz="3100">
                <a:solidFill>
                  <a:schemeClr val="tx1"/>
                </a:solidFill>
                <a:latin typeface="Comic Sans MS" pitchFamily="66" charset="0"/>
              </a:defRPr>
            </a:lvl8pPr>
            <a:lvl9pPr marL="3819007" indent="-224648" defTabSz="950072" eaLnBrk="0" fontAlgn="base" hangingPunct="0">
              <a:spcBef>
                <a:spcPct val="0"/>
              </a:spcBef>
              <a:spcAft>
                <a:spcPct val="0"/>
              </a:spcAft>
              <a:defRPr sz="3100">
                <a:solidFill>
                  <a:schemeClr val="tx1"/>
                </a:solidFill>
                <a:latin typeface="Comic Sans MS" pitchFamily="66" charset="0"/>
              </a:defRPr>
            </a:lvl9pPr>
          </a:lstStyle>
          <a:p>
            <a:pPr eaLnBrk="1" hangingPunct="1"/>
            <a:fld id="{BE8AB88F-23B2-47F0-BEDD-DB4347F31C76}" type="slidenum">
              <a:rPr lang="en-US" sz="1200">
                <a:latin typeface="Arial" charset="0"/>
              </a:rPr>
              <a:pPr eaLnBrk="1" hangingPunct="1"/>
              <a:t>5</a:t>
            </a:fld>
            <a:endParaRPr lang="en-US" sz="1200" dirty="0">
              <a:latin typeface="Arial" charset="0"/>
            </a:endParaRPr>
          </a:p>
        </p:txBody>
      </p:sp>
    </p:spTree>
    <p:extLst>
      <p:ext uri="{BB962C8B-B14F-4D97-AF65-F5344CB8AC3E}">
        <p14:creationId xmlns:p14="http://schemas.microsoft.com/office/powerpoint/2010/main" val="252156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8132" name="Slide Number Placeholder 3"/>
          <p:cNvSpPr>
            <a:spLocks noGrp="1"/>
          </p:cNvSpPr>
          <p:nvPr>
            <p:ph type="sldNum" sz="quarter" idx="5"/>
          </p:nvPr>
        </p:nvSpPr>
        <p:spPr/>
        <p:txBody>
          <a:bodyPr/>
          <a:lstStyle/>
          <a:p>
            <a:pPr>
              <a:defRPr/>
            </a:pPr>
            <a:fld id="{B39FCE4C-E673-46AF-A759-420E44FEAF26}" type="slidenum">
              <a:rPr lang="en-US" smtClean="0"/>
              <a:pPr>
                <a:defRPr/>
              </a:pPr>
              <a:t>10</a:t>
            </a:fld>
            <a:endParaRPr lang="en-US" dirty="0"/>
          </a:p>
        </p:txBody>
      </p:sp>
    </p:spTree>
    <p:extLst>
      <p:ext uri="{BB962C8B-B14F-4D97-AF65-F5344CB8AC3E}">
        <p14:creationId xmlns:p14="http://schemas.microsoft.com/office/powerpoint/2010/main" val="2807407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9BA35DA-4A68-446F-9702-95DD0F1C5718}" type="slidenum">
              <a:rPr lang="en-US" smtClean="0"/>
              <a:pPr/>
              <a:t>33</a:t>
            </a:fld>
            <a:endParaRPr lang="en-US"/>
          </a:p>
        </p:txBody>
      </p:sp>
      <p:sp>
        <p:nvSpPr>
          <p:cNvPr id="33795" name="Rectangle 2"/>
          <p:cNvSpPr>
            <a:spLocks noGrp="1" noRot="1" noChangeAspect="1" noChangeArrowheads="1" noTextEdit="1"/>
          </p:cNvSpPr>
          <p:nvPr>
            <p:ph type="sldImg"/>
          </p:nvPr>
        </p:nvSpPr>
        <p:spPr>
          <a:xfrm>
            <a:off x="1190625" y="704850"/>
            <a:ext cx="4695825" cy="3521075"/>
          </a:xfrm>
          <a:ln/>
        </p:spPr>
      </p:sp>
      <p:sp>
        <p:nvSpPr>
          <p:cNvPr id="33796" name="Rectangle 3"/>
          <p:cNvSpPr>
            <a:spLocks noGrp="1" noChangeArrowheads="1"/>
          </p:cNvSpPr>
          <p:nvPr>
            <p:ph type="body" idx="1"/>
          </p:nvPr>
        </p:nvSpPr>
        <p:spPr>
          <a:xfrm>
            <a:off x="943610" y="4462430"/>
            <a:ext cx="5189855" cy="4226637"/>
          </a:xfrm>
          <a:noFill/>
          <a:ln/>
        </p:spPr>
        <p:txBody>
          <a:bodyPr/>
          <a:lstStyle/>
          <a:p>
            <a:pPr marL="233058" indent="-233058" algn="just"/>
            <a:r>
              <a:rPr lang="en-US" b="1" dirty="0">
                <a:latin typeface="Arial" charset="0"/>
              </a:rPr>
              <a:t>Orientation</a:t>
            </a:r>
          </a:p>
          <a:p>
            <a:pPr marL="233058" indent="-233058"/>
            <a:r>
              <a:rPr lang="en-US" dirty="0">
                <a:latin typeface="Arial" charset="0"/>
                <a:cs typeface="Times New Roman" pitchFamily="18" charset="0"/>
              </a:rPr>
              <a:t> </a:t>
            </a:r>
          </a:p>
          <a:p>
            <a:pPr marL="233058" indent="-233058" algn="just"/>
            <a:r>
              <a:rPr lang="en-US" dirty="0">
                <a:latin typeface="Arial" charset="0"/>
                <a:cs typeface="Times New Roman" pitchFamily="18" charset="0"/>
              </a:rPr>
              <a:t>Orientation and training have two intertwining objectives:</a:t>
            </a:r>
          </a:p>
          <a:p>
            <a:pPr marL="233058" indent="-233058" algn="just">
              <a:buFontTx/>
              <a:buAutoNum type="arabicPeriod"/>
            </a:pPr>
            <a:r>
              <a:rPr lang="en-US" dirty="0">
                <a:latin typeface="Arial" charset="0"/>
              </a:rPr>
              <a:t>To inform Board members about the organization and its programs </a:t>
            </a:r>
            <a:endParaRPr lang="en-US" dirty="0"/>
          </a:p>
          <a:p>
            <a:pPr marL="233058" indent="-233058" algn="just">
              <a:buFontTx/>
              <a:buAutoNum type="arabicPeriod"/>
            </a:pPr>
            <a:r>
              <a:rPr lang="en-US" dirty="0">
                <a:latin typeface="Arial" charset="0"/>
              </a:rPr>
              <a:t>To integrate new members into the Board as quickly as possible </a:t>
            </a:r>
            <a:endParaRPr lang="en-US" dirty="0"/>
          </a:p>
          <a:p>
            <a:pPr marL="233058" indent="-233058" algn="just"/>
            <a:endParaRPr lang="en-US" dirty="0">
              <a:latin typeface="Arial" charset="0"/>
              <a:cs typeface="Times New Roman" pitchFamily="18" charset="0"/>
            </a:endParaRPr>
          </a:p>
          <a:p>
            <a:pPr marL="233058" indent="-233058" algn="just"/>
            <a:r>
              <a:rPr lang="en-US" dirty="0">
                <a:latin typeface="Arial" charset="0"/>
                <a:cs typeface="Arial" charset="0"/>
              </a:rPr>
              <a:t>An orientation session should be scheduled with new members between the time they begin their service to the Board and the first Board of Directors meeting in which they are scheduled to participate. </a:t>
            </a:r>
          </a:p>
          <a:p>
            <a:pPr marL="233058" indent="-233058" algn="just"/>
            <a:endParaRPr lang="en-US" dirty="0">
              <a:latin typeface="Arial" charset="0"/>
              <a:cs typeface="Arial" charset="0"/>
            </a:endParaRPr>
          </a:p>
          <a:p>
            <a:pPr marL="233058" indent="-233058" algn="just"/>
            <a:r>
              <a:rPr lang="en-US" dirty="0">
                <a:latin typeface="Arial" charset="0"/>
                <a:cs typeface="Arial" charset="0"/>
              </a:rPr>
              <a:t>Some amount of “informal” orientation will naturally occur, but it can be encouraged by other Board members.  During the first few months of a new member’s term, the staff and Board should be sensitive to new members’ need for background information and program jargon.  Informal orientation will often occur simply through the conduct of association business. </a:t>
            </a:r>
          </a:p>
        </p:txBody>
      </p:sp>
    </p:spTree>
    <p:extLst>
      <p:ext uri="{BB962C8B-B14F-4D97-AF65-F5344CB8AC3E}">
        <p14:creationId xmlns:p14="http://schemas.microsoft.com/office/powerpoint/2010/main" val="1180958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939" eaLnBrk="0" hangingPunct="0">
              <a:defRPr sz="3100">
                <a:solidFill>
                  <a:schemeClr val="tx1"/>
                </a:solidFill>
                <a:latin typeface="Comic Sans MS" pitchFamily="66" charset="0"/>
              </a:defRPr>
            </a:lvl1pPr>
            <a:lvl2pPr marL="723085" indent="-278109" defTabSz="940939" eaLnBrk="0" hangingPunct="0">
              <a:defRPr sz="3100">
                <a:solidFill>
                  <a:schemeClr val="tx1"/>
                </a:solidFill>
                <a:latin typeface="Comic Sans MS" pitchFamily="66" charset="0"/>
              </a:defRPr>
            </a:lvl2pPr>
            <a:lvl3pPr marL="1112440" indent="-222487" defTabSz="940939" eaLnBrk="0" hangingPunct="0">
              <a:defRPr sz="3100">
                <a:solidFill>
                  <a:schemeClr val="tx1"/>
                </a:solidFill>
                <a:latin typeface="Comic Sans MS" pitchFamily="66" charset="0"/>
              </a:defRPr>
            </a:lvl3pPr>
            <a:lvl4pPr marL="1557415" indent="-222487" defTabSz="940939" eaLnBrk="0" hangingPunct="0">
              <a:defRPr sz="3100">
                <a:solidFill>
                  <a:schemeClr val="tx1"/>
                </a:solidFill>
                <a:latin typeface="Comic Sans MS" pitchFamily="66" charset="0"/>
              </a:defRPr>
            </a:lvl4pPr>
            <a:lvl5pPr marL="2002391" indent="-222487" defTabSz="940939" eaLnBrk="0" hangingPunct="0">
              <a:defRPr sz="3100">
                <a:solidFill>
                  <a:schemeClr val="tx1"/>
                </a:solidFill>
                <a:latin typeface="Comic Sans MS" pitchFamily="66" charset="0"/>
              </a:defRPr>
            </a:lvl5pPr>
            <a:lvl6pPr marL="2447368" indent="-222487" defTabSz="940939" eaLnBrk="0" fontAlgn="base" hangingPunct="0">
              <a:spcBef>
                <a:spcPct val="0"/>
              </a:spcBef>
              <a:spcAft>
                <a:spcPct val="0"/>
              </a:spcAft>
              <a:defRPr sz="3100">
                <a:solidFill>
                  <a:schemeClr val="tx1"/>
                </a:solidFill>
                <a:latin typeface="Comic Sans MS" pitchFamily="66" charset="0"/>
              </a:defRPr>
            </a:lvl6pPr>
            <a:lvl7pPr marL="2892342" indent="-222487" defTabSz="940939" eaLnBrk="0" fontAlgn="base" hangingPunct="0">
              <a:spcBef>
                <a:spcPct val="0"/>
              </a:spcBef>
              <a:spcAft>
                <a:spcPct val="0"/>
              </a:spcAft>
              <a:defRPr sz="3100">
                <a:solidFill>
                  <a:schemeClr val="tx1"/>
                </a:solidFill>
                <a:latin typeface="Comic Sans MS" pitchFamily="66" charset="0"/>
              </a:defRPr>
            </a:lvl7pPr>
            <a:lvl8pPr marL="3337318" indent="-222487" defTabSz="940939" eaLnBrk="0" fontAlgn="base" hangingPunct="0">
              <a:spcBef>
                <a:spcPct val="0"/>
              </a:spcBef>
              <a:spcAft>
                <a:spcPct val="0"/>
              </a:spcAft>
              <a:defRPr sz="3100">
                <a:solidFill>
                  <a:schemeClr val="tx1"/>
                </a:solidFill>
                <a:latin typeface="Comic Sans MS" pitchFamily="66" charset="0"/>
              </a:defRPr>
            </a:lvl8pPr>
            <a:lvl9pPr marL="3782295" indent="-222487" defTabSz="940939" eaLnBrk="0" fontAlgn="base" hangingPunct="0">
              <a:spcBef>
                <a:spcPct val="0"/>
              </a:spcBef>
              <a:spcAft>
                <a:spcPct val="0"/>
              </a:spcAft>
              <a:defRPr sz="3100">
                <a:solidFill>
                  <a:schemeClr val="tx1"/>
                </a:solidFill>
                <a:latin typeface="Comic Sans MS" pitchFamily="66" charset="0"/>
              </a:defRPr>
            </a:lvl9pPr>
          </a:lstStyle>
          <a:p>
            <a:pPr eaLnBrk="1" hangingPunct="1"/>
            <a:fld id="{FA3E1D9E-DFBD-4516-B328-E91923B37768}" type="slidenum">
              <a:rPr lang="en-US" sz="1200">
                <a:latin typeface="Arial" charset="0"/>
              </a:rPr>
              <a:pPr eaLnBrk="1" hangingPunct="1"/>
              <a:t>36</a:t>
            </a:fld>
            <a:endParaRPr lang="en-US" sz="1200" dirty="0">
              <a:latin typeface="Arial" charset="0"/>
            </a:endParaRPr>
          </a:p>
        </p:txBody>
      </p:sp>
    </p:spTree>
    <p:extLst>
      <p:ext uri="{BB962C8B-B14F-4D97-AF65-F5344CB8AC3E}">
        <p14:creationId xmlns:p14="http://schemas.microsoft.com/office/powerpoint/2010/main" val="2952260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uFillTx/>
              </a:rPr>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uFillTx/>
              </a:defRPr>
            </a:lvl1pPr>
            <a:lvl2pPr marL="257175" indent="0" algn="ctr">
              <a:buNone/>
              <a:defRPr>
                <a:uFillTx/>
              </a:defRPr>
            </a:lvl2pPr>
            <a:lvl3pPr marL="514350" indent="0" algn="ctr">
              <a:buNone/>
              <a:defRPr>
                <a:uFillTx/>
              </a:defRPr>
            </a:lvl3pPr>
            <a:lvl4pPr marL="771525" indent="0" algn="ctr">
              <a:buNone/>
              <a:defRPr>
                <a:uFillTx/>
              </a:defRPr>
            </a:lvl4pPr>
            <a:lvl5pPr marL="1028700" indent="0" algn="ctr">
              <a:buNone/>
              <a:defRPr>
                <a:uFillTx/>
              </a:defRPr>
            </a:lvl5pPr>
            <a:lvl6pPr marL="1285875" indent="0" algn="ctr">
              <a:buNone/>
              <a:defRPr>
                <a:uFillTx/>
              </a:defRPr>
            </a:lvl6pPr>
            <a:lvl7pPr marL="1543050" indent="0" algn="ctr">
              <a:buNone/>
              <a:defRPr>
                <a:uFillTx/>
              </a:defRPr>
            </a:lvl7pPr>
            <a:lvl8pPr marL="1800225" indent="0" algn="ctr">
              <a:buNone/>
              <a:defRPr>
                <a:uFillTx/>
              </a:defRPr>
            </a:lvl8pPr>
            <a:lvl9pPr marL="2057400" indent="0" algn="ctr">
              <a:buNone/>
              <a:defRPr>
                <a:uFillTx/>
              </a:defRPr>
            </a:lvl9pPr>
          </a:lstStyle>
          <a:p>
            <a:r>
              <a:rPr lang="en-US">
                <a:uFillTx/>
              </a:rPr>
              <a:t>Click to edit Master subtitle style</a:t>
            </a:r>
          </a:p>
        </p:txBody>
      </p:sp>
      <p:sp>
        <p:nvSpPr>
          <p:cNvPr id="4" name="Rectangle 4"/>
          <p:cNvSpPr>
            <a:spLocks noGrp="1" noChangeArrowheads="1"/>
          </p:cNvSpPr>
          <p:nvPr>
            <p:ph type="dt" sz="half" idx="10"/>
          </p:nvPr>
        </p:nvSpPr>
        <p:spPr/>
        <p:txBody>
          <a:bodyPr/>
          <a:lstStyle>
            <a:lvl1pPr>
              <a:defRPr>
                <a:uFillTx/>
              </a:defRPr>
            </a:lvl1pPr>
          </a:lstStyle>
          <a:p>
            <a:fld id="{01207B19-5135-4E2F-8848-6CFD60CAD2B3}" type="datetime1">
              <a:rPr lang="en-US" smtClean="0"/>
              <a:t>1/22/2018</a:t>
            </a:fld>
            <a:endParaRPr lang="en-US" dirty="0">
              <a:solidFill>
                <a:srgbClr val="FFFFFF"/>
              </a:solidFill>
            </a:endParaRPr>
          </a:p>
        </p:txBody>
      </p:sp>
      <p:sp>
        <p:nvSpPr>
          <p:cNvPr id="5" name="Rectangle 5"/>
          <p:cNvSpPr>
            <a:spLocks noGrp="1" noChangeArrowheads="1"/>
          </p:cNvSpPr>
          <p:nvPr>
            <p:ph type="ftr" sz="quarter" idx="11"/>
          </p:nvPr>
        </p:nvSpPr>
        <p:spPr/>
        <p:txBody>
          <a:bodyPr/>
          <a:lstStyle>
            <a:lvl1pPr>
              <a:defRPr>
                <a:uFillTx/>
              </a:defRPr>
            </a:lvl1pPr>
          </a:lstStyle>
          <a:p>
            <a:endParaRPr kumimoji="0" lang="en-US">
              <a:solidFill>
                <a:schemeClr val="accent1">
                  <a:tint val="20000"/>
                </a:schemeClr>
              </a:solidFill>
            </a:endParaRPr>
          </a:p>
        </p:txBody>
      </p:sp>
      <p:sp>
        <p:nvSpPr>
          <p:cNvPr id="6" name="Rectangle 6"/>
          <p:cNvSpPr>
            <a:spLocks noGrp="1" noChangeArrowheads="1"/>
          </p:cNvSpPr>
          <p:nvPr>
            <p:ph type="sldNum" sz="quarter" idx="12"/>
          </p:nvPr>
        </p:nvSpPr>
        <p:spPr/>
        <p:txBody>
          <a:bodyPr/>
          <a:lstStyle>
            <a:lvl1pPr>
              <a:defRPr>
                <a:uFillTx/>
              </a:defRPr>
            </a:lvl1pPr>
          </a:lstStyle>
          <a:p>
            <a:fld id="{D5BBC35B-A44B-4119-B8DA-DE9E3DFADA20}" type="slidenum">
              <a:rPr kumimoji="0" lang="en-US" smtClean="0"/>
              <a:pPr/>
              <a:t>‹#›</a:t>
            </a:fld>
            <a:endParaRPr kumimoji="0" lang="en-US" dirty="0">
              <a:solidFill>
                <a:srgbClr val="FFFFFF"/>
              </a:solidFill>
            </a:endParaRPr>
          </a:p>
        </p:txBody>
      </p:sp>
    </p:spTree>
    <p:extLst>
      <p:ext uri="{BB962C8B-B14F-4D97-AF65-F5344CB8AC3E}">
        <p14:creationId xmlns:p14="http://schemas.microsoft.com/office/powerpoint/2010/main" val="39702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Vertical Text Placeholder 2"/>
          <p:cNvSpPr>
            <a:spLocks noGrp="1"/>
          </p:cNvSpPr>
          <p:nvPr>
            <p:ph type="body" orient="vert" idx="1"/>
          </p:nvPr>
        </p:nvSpPr>
        <p:spPr/>
        <p:txBody>
          <a:bodyPr vert="eaVert"/>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Rectangle 4"/>
          <p:cNvSpPr>
            <a:spLocks noGrp="1" noChangeArrowheads="1"/>
          </p:cNvSpPr>
          <p:nvPr>
            <p:ph type="dt" sz="half" idx="10"/>
          </p:nvPr>
        </p:nvSpPr>
        <p:spPr/>
        <p:txBody>
          <a:bodyPr/>
          <a:lstStyle>
            <a:lvl1pPr>
              <a:defRPr>
                <a:uFillTx/>
              </a:defRPr>
            </a:lvl1pPr>
          </a:lstStyle>
          <a:p>
            <a:fld id="{4197F1D2-8CFF-4AFF-AA81-A634149AE06B}" type="datetime1">
              <a:rPr lang="en-US" smtClean="0"/>
              <a:t>1/22/2018</a:t>
            </a:fld>
            <a:endParaRPr lang="en-US"/>
          </a:p>
        </p:txBody>
      </p:sp>
      <p:sp>
        <p:nvSpPr>
          <p:cNvPr id="5" name="Rectangle 5"/>
          <p:cNvSpPr>
            <a:spLocks noGrp="1" noChangeArrowheads="1"/>
          </p:cNvSpPr>
          <p:nvPr>
            <p:ph type="ftr" sz="quarter" idx="11"/>
          </p:nvPr>
        </p:nvSpPr>
        <p:spPr/>
        <p:txBody>
          <a:bodyPr/>
          <a:lstStyle>
            <a:lvl1pPr>
              <a:defRPr>
                <a:uFillTx/>
              </a:defRPr>
            </a:lvl1pPr>
          </a:lstStyle>
          <a:p>
            <a:endParaRPr lang="en-US"/>
          </a:p>
        </p:txBody>
      </p:sp>
      <p:sp>
        <p:nvSpPr>
          <p:cNvPr id="6" name="Rectangle 6"/>
          <p:cNvSpPr>
            <a:spLocks noGrp="1" noChangeArrowheads="1"/>
          </p:cNvSpPr>
          <p:nvPr>
            <p:ph type="sldNum" sz="quarter" idx="12"/>
          </p:nvPr>
        </p:nvSpPr>
        <p:spPr/>
        <p:txBody>
          <a:bodyPr/>
          <a:lstStyle>
            <a:lvl1pPr>
              <a:defRPr>
                <a:uFillTx/>
              </a:defRPr>
            </a:lvl1pPr>
          </a:lstStyle>
          <a:p>
            <a:fld id="{72C52ED2-851D-4120-9E94-50CC33FEBC19}" type="slidenum">
              <a:rPr lang="en-US" smtClean="0"/>
              <a:pPr/>
              <a:t>‹#›</a:t>
            </a:fld>
            <a:endParaRPr lang="en-US"/>
          </a:p>
        </p:txBody>
      </p:sp>
    </p:spTree>
    <p:extLst>
      <p:ext uri="{BB962C8B-B14F-4D97-AF65-F5344CB8AC3E}">
        <p14:creationId xmlns:p14="http://schemas.microsoft.com/office/powerpoint/2010/main" val="123715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uFillTx/>
              </a:rPr>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Rectangle 4"/>
          <p:cNvSpPr>
            <a:spLocks noGrp="1" noChangeArrowheads="1"/>
          </p:cNvSpPr>
          <p:nvPr>
            <p:ph type="dt" sz="half" idx="10"/>
          </p:nvPr>
        </p:nvSpPr>
        <p:spPr/>
        <p:txBody>
          <a:bodyPr/>
          <a:lstStyle>
            <a:lvl1pPr>
              <a:defRPr>
                <a:uFillTx/>
              </a:defRPr>
            </a:lvl1pPr>
          </a:lstStyle>
          <a:p>
            <a:fld id="{0A6A5B1A-5B8E-4252-93B7-56D391E387E9}" type="datetime1">
              <a:rPr lang="en-US" smtClean="0"/>
              <a:t>1/22/2018</a:t>
            </a:fld>
            <a:endParaRPr lang="en-US"/>
          </a:p>
        </p:txBody>
      </p:sp>
      <p:sp>
        <p:nvSpPr>
          <p:cNvPr id="5" name="Rectangle 5"/>
          <p:cNvSpPr>
            <a:spLocks noGrp="1" noChangeArrowheads="1"/>
          </p:cNvSpPr>
          <p:nvPr>
            <p:ph type="ftr" sz="quarter" idx="11"/>
          </p:nvPr>
        </p:nvSpPr>
        <p:spPr/>
        <p:txBody>
          <a:bodyPr/>
          <a:lstStyle>
            <a:lvl1pPr>
              <a:defRPr>
                <a:uFillTx/>
              </a:defRPr>
            </a:lvl1pPr>
          </a:lstStyle>
          <a:p>
            <a:endParaRPr lang="en-US"/>
          </a:p>
        </p:txBody>
      </p:sp>
      <p:sp>
        <p:nvSpPr>
          <p:cNvPr id="6" name="Rectangle 6"/>
          <p:cNvSpPr>
            <a:spLocks noGrp="1" noChangeArrowheads="1"/>
          </p:cNvSpPr>
          <p:nvPr>
            <p:ph type="sldNum" sz="quarter" idx="12"/>
          </p:nvPr>
        </p:nvSpPr>
        <p:spPr/>
        <p:txBody>
          <a:bodyPr/>
          <a:lstStyle>
            <a:lvl1pPr>
              <a:defRPr>
                <a:uFillTx/>
              </a:defRPr>
            </a:lvl1pPr>
          </a:lstStyle>
          <a:p>
            <a:fld id="{72C52ED2-851D-4120-9E94-50CC33FEBC19}" type="slidenum">
              <a:rPr lang="en-US" smtClean="0"/>
              <a:pPr/>
              <a:t>‹#›</a:t>
            </a:fld>
            <a:endParaRPr lang="en-US"/>
          </a:p>
        </p:txBody>
      </p:sp>
    </p:spTree>
    <p:extLst>
      <p:ext uri="{BB962C8B-B14F-4D97-AF65-F5344CB8AC3E}">
        <p14:creationId xmlns:p14="http://schemas.microsoft.com/office/powerpoint/2010/main" val="149135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BB40DB-D5EB-4230-B65E-70D236CD762D}" type="datetime1">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52ED2-851D-4120-9E94-50CC33FEBC19}" type="slidenum">
              <a:rPr lang="en-US" smtClean="0"/>
              <a:pPr/>
              <a:t>‹#›</a:t>
            </a:fld>
            <a:endParaRPr lang="en-US"/>
          </a:p>
        </p:txBody>
      </p:sp>
      <p:sp>
        <p:nvSpPr>
          <p:cNvPr id="6" name="Rectangle 2"/>
          <p:cNvSpPr>
            <a:spLocks noGrp="1" noChangeArrowheads="1"/>
          </p:cNvSpPr>
          <p:nvPr>
            <p:ph type="title"/>
          </p:nvPr>
        </p:nvSpPr>
        <p:spPr>
          <a:xfrm>
            <a:off x="481653" y="384313"/>
            <a:ext cx="8138160" cy="1732032"/>
          </a:xfrm>
        </p:spPr>
        <p:txBody>
          <a:bodyPr/>
          <a:lstStyle/>
          <a:p>
            <a:pPr eaLnBrk="1" hangingPunct="1"/>
            <a:r>
              <a:rPr lang="en-US">
                <a:solidFill>
                  <a:srgbClr val="004910"/>
                </a:solidFill>
              </a:rPr>
              <a:t>Click to edit Master title style</a:t>
            </a:r>
            <a:endParaRPr lang="en-US" sz="1650" b="0" dirty="0">
              <a:solidFill>
                <a:srgbClr val="004910"/>
              </a:solidFill>
            </a:endParaRPr>
          </a:p>
        </p:txBody>
      </p:sp>
      <p:sp>
        <p:nvSpPr>
          <p:cNvPr id="7" name="Rectangle 3"/>
          <p:cNvSpPr>
            <a:spLocks noGrp="1" noChangeArrowheads="1"/>
          </p:cNvSpPr>
          <p:nvPr>
            <p:ph type="body" idx="1"/>
          </p:nvPr>
        </p:nvSpPr>
        <p:spPr>
          <a:xfrm>
            <a:off x="479807" y="2125582"/>
            <a:ext cx="8141854" cy="4321398"/>
          </a:xfrm>
          <a:solidFill>
            <a:srgbClr val="F6F2D9"/>
          </a:solidFill>
        </p:spPr>
        <p:txBody>
          <a:bodyPr/>
          <a:lstStyle/>
          <a:p>
            <a:pPr lvl="0" eaLnBrk="1" hangingPunct="1">
              <a:spcBef>
                <a:spcPct val="5000"/>
              </a:spcBef>
              <a:buClr>
                <a:srgbClr val="A8002F"/>
              </a:buClr>
              <a:defRPr/>
            </a:pPr>
            <a:r>
              <a:rPr lang="en-US" sz="1800">
                <a:solidFill>
                  <a:srgbClr val="004910"/>
                </a:solidFill>
              </a:rPr>
              <a:t>Edit Master text styles</a:t>
            </a:r>
          </a:p>
          <a:p>
            <a:pPr lvl="1" eaLnBrk="1" hangingPunct="1">
              <a:spcBef>
                <a:spcPct val="5000"/>
              </a:spcBef>
              <a:buClr>
                <a:srgbClr val="A8002F"/>
              </a:buClr>
              <a:defRPr/>
            </a:pPr>
            <a:r>
              <a:rPr lang="en-US" sz="1800">
                <a:solidFill>
                  <a:srgbClr val="004910"/>
                </a:solidFill>
              </a:rPr>
              <a:t>Second level</a:t>
            </a:r>
          </a:p>
          <a:p>
            <a:pPr lvl="2" eaLnBrk="1" hangingPunct="1">
              <a:spcBef>
                <a:spcPct val="5000"/>
              </a:spcBef>
              <a:buClr>
                <a:srgbClr val="A8002F"/>
              </a:buClr>
              <a:defRPr/>
            </a:pPr>
            <a:r>
              <a:rPr lang="en-US" sz="1800">
                <a:solidFill>
                  <a:srgbClr val="004910"/>
                </a:solidFill>
              </a:rPr>
              <a:t>Third level</a:t>
            </a:r>
          </a:p>
          <a:p>
            <a:pPr lvl="3" eaLnBrk="1" hangingPunct="1">
              <a:spcBef>
                <a:spcPct val="5000"/>
              </a:spcBef>
              <a:buClr>
                <a:srgbClr val="A8002F"/>
              </a:buClr>
              <a:defRPr/>
            </a:pPr>
            <a:r>
              <a:rPr lang="en-US" sz="1800">
                <a:solidFill>
                  <a:srgbClr val="004910"/>
                </a:solidFill>
              </a:rPr>
              <a:t>Fourth level</a:t>
            </a:r>
          </a:p>
          <a:p>
            <a:pPr lvl="4" eaLnBrk="1" hangingPunct="1">
              <a:spcBef>
                <a:spcPct val="5000"/>
              </a:spcBef>
              <a:buClr>
                <a:srgbClr val="A8002F"/>
              </a:buClr>
              <a:defRPr/>
            </a:pPr>
            <a:r>
              <a:rPr lang="en-US" sz="1800">
                <a:solidFill>
                  <a:srgbClr val="004910"/>
                </a:solidFill>
              </a:rPr>
              <a:t>Fifth level</a:t>
            </a:r>
            <a:endParaRPr lang="en-US" sz="2100" b="1" dirty="0">
              <a:solidFill>
                <a:srgbClr val="004910"/>
              </a:solidFill>
              <a:latin typeface="AdLib BT" pitchFamily="82" charset="0"/>
            </a:endParaRPr>
          </a:p>
        </p:txBody>
      </p:sp>
    </p:spTree>
    <p:extLst>
      <p:ext uri="{BB962C8B-B14F-4D97-AF65-F5344CB8AC3E}">
        <p14:creationId xmlns:p14="http://schemas.microsoft.com/office/powerpoint/2010/main" val="2759604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Rectangle 5"/>
          <p:cNvSpPr/>
          <p:nvPr/>
        </p:nvSpPr>
        <p:spPr>
          <a:xfrm>
            <a:off x="516835" y="436508"/>
            <a:ext cx="8128550" cy="60040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endParaRPr>
          </a:p>
          <a:p>
            <a:pPr algn="ctr"/>
            <a:endParaRPr lang="en-US" sz="3600" dirty="0">
              <a:solidFill>
                <a:schemeClr val="tx1"/>
              </a:solidFill>
            </a:endParaRPr>
          </a:p>
          <a:p>
            <a:pPr algn="ctr"/>
            <a:endParaRPr lang="en-US" sz="3600" dirty="0">
              <a:solidFill>
                <a:schemeClr val="tx1"/>
              </a:solidFill>
            </a:endParaRPr>
          </a:p>
          <a:p>
            <a:pPr algn="ctr"/>
            <a:endParaRPr lang="en-US" sz="3600" dirty="0">
              <a:solidFill>
                <a:schemeClr val="tx1"/>
              </a:solidFill>
            </a:endParaRPr>
          </a:p>
          <a:p>
            <a:pPr algn="ctr"/>
            <a:endParaRPr lang="en-US" sz="3600" dirty="0">
              <a:solidFill>
                <a:schemeClr val="tx1"/>
              </a:solidFill>
            </a:endParaRPr>
          </a:p>
          <a:p>
            <a:pPr algn="ctr"/>
            <a:endParaRPr lang="en-US" sz="3600" dirty="0">
              <a:solidFill>
                <a:schemeClr val="tx1"/>
              </a:solidFill>
            </a:endParaRPr>
          </a:p>
          <a:p>
            <a:pPr algn="ctr"/>
            <a:endParaRPr lang="en-US" sz="3600" dirty="0">
              <a:solidFill>
                <a:schemeClr val="tx1"/>
              </a:solidFill>
            </a:endParaRPr>
          </a:p>
          <a:p>
            <a:pPr algn="ctr"/>
            <a:r>
              <a:rPr lang="en-US" sz="1350" dirty="0">
                <a:solidFill>
                  <a:srgbClr val="004910"/>
                </a:solidFill>
              </a:rPr>
              <a:t>228 Main Street, Suite 272, Williamstown, MA 01267</a:t>
            </a:r>
          </a:p>
          <a:p>
            <a:pPr algn="ctr"/>
            <a:r>
              <a:rPr lang="en-US" sz="1350" dirty="0">
                <a:solidFill>
                  <a:srgbClr val="004910"/>
                </a:solidFill>
              </a:rPr>
              <a:t>410-908-9068 </a:t>
            </a:r>
            <a:r>
              <a:rPr lang="en-US" sz="1350" dirty="0">
                <a:solidFill>
                  <a:srgbClr val="A8002F"/>
                </a:solidFill>
              </a:rPr>
              <a:t>■</a:t>
            </a:r>
            <a:r>
              <a:rPr lang="en-US" sz="1350" dirty="0">
                <a:solidFill>
                  <a:srgbClr val="004910"/>
                </a:solidFill>
              </a:rPr>
              <a:t> abbie@abbievonschlegell.com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103" y="643495"/>
            <a:ext cx="5547796" cy="228497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8837" y="4367203"/>
            <a:ext cx="2174482" cy="62128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742" y="4085260"/>
            <a:ext cx="1300859" cy="104172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372" y="4085260"/>
            <a:ext cx="972573" cy="1018885"/>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9208" t="8382" r="7563" b="8389"/>
          <a:stretch/>
        </p:blipFill>
        <p:spPr>
          <a:xfrm>
            <a:off x="3000031" y="3390592"/>
            <a:ext cx="625071" cy="61376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0155" y="3393442"/>
            <a:ext cx="589557" cy="57889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4562" y="3386905"/>
            <a:ext cx="629834" cy="618445"/>
          </a:xfrm>
          <a:prstGeom prst="rect">
            <a:avLst/>
          </a:prstGeom>
        </p:spPr>
      </p:pic>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t="3525" b="2535"/>
          <a:stretch/>
        </p:blipFill>
        <p:spPr>
          <a:xfrm>
            <a:off x="4429094" y="3384645"/>
            <a:ext cx="661635" cy="610298"/>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85052" y="4256302"/>
            <a:ext cx="2003838" cy="843078"/>
          </a:xfrm>
          <a:prstGeom prst="rect">
            <a:avLst/>
          </a:prstGeom>
        </p:spPr>
      </p:pic>
    </p:spTree>
    <p:extLst>
      <p:ext uri="{BB962C8B-B14F-4D97-AF65-F5344CB8AC3E}">
        <p14:creationId xmlns:p14="http://schemas.microsoft.com/office/powerpoint/2010/main" val="30540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idx="1"/>
          </p:nvPr>
        </p:nvSpPr>
        <p:spPr/>
        <p:txBody>
          <a:body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Rectangle 4"/>
          <p:cNvSpPr>
            <a:spLocks noGrp="1" noChangeArrowheads="1"/>
          </p:cNvSpPr>
          <p:nvPr>
            <p:ph type="dt" sz="half" idx="10"/>
          </p:nvPr>
        </p:nvSpPr>
        <p:spPr/>
        <p:txBody>
          <a:bodyPr/>
          <a:lstStyle>
            <a:lvl1pPr>
              <a:defRPr>
                <a:uFillTx/>
              </a:defRPr>
            </a:lvl1pPr>
          </a:lstStyle>
          <a:p>
            <a:fld id="{EB02422B-AC9F-4016-A462-06E749B5AD6A}" type="datetime1">
              <a:rPr lang="en-US" smtClean="0"/>
              <a:t>1/22/2018</a:t>
            </a:fld>
            <a:endParaRPr lang="en-US"/>
          </a:p>
        </p:txBody>
      </p:sp>
      <p:sp>
        <p:nvSpPr>
          <p:cNvPr id="5" name="Rectangle 5"/>
          <p:cNvSpPr>
            <a:spLocks noGrp="1" noChangeArrowheads="1"/>
          </p:cNvSpPr>
          <p:nvPr>
            <p:ph type="ftr" sz="quarter" idx="11"/>
          </p:nvPr>
        </p:nvSpPr>
        <p:spPr/>
        <p:txBody>
          <a:bodyPr/>
          <a:lstStyle>
            <a:lvl1pPr>
              <a:defRPr>
                <a:uFillTx/>
              </a:defRPr>
            </a:lvl1pPr>
          </a:lstStyle>
          <a:p>
            <a:endParaRPr kumimoji="0" lang="en-US"/>
          </a:p>
        </p:txBody>
      </p:sp>
      <p:sp>
        <p:nvSpPr>
          <p:cNvPr id="6" name="Rectangle 6"/>
          <p:cNvSpPr>
            <a:spLocks noGrp="1" noChangeArrowheads="1"/>
          </p:cNvSpPr>
          <p:nvPr>
            <p:ph type="sldNum" sz="quarter" idx="12"/>
          </p:nvPr>
        </p:nvSpPr>
        <p:spPr/>
        <p:txBody>
          <a:bodyPr/>
          <a:lstStyle>
            <a:lvl1pPr>
              <a:defRPr>
                <a:uFillTx/>
              </a:defRPr>
            </a:lvl1pPr>
          </a:lstStyle>
          <a:p>
            <a:fld id="{D5BBC35B-A44B-4119-B8DA-DE9E3DFADA20}" type="slidenum">
              <a:rPr kumimoji="0" lang="en-US" smtClean="0"/>
              <a:pPr/>
              <a:t>‹#›</a:t>
            </a:fld>
            <a:endParaRPr kumimoji="0" lang="en-US"/>
          </a:p>
        </p:txBody>
      </p:sp>
    </p:spTree>
    <p:extLst>
      <p:ext uri="{BB962C8B-B14F-4D97-AF65-F5344CB8AC3E}">
        <p14:creationId xmlns:p14="http://schemas.microsoft.com/office/powerpoint/2010/main" val="46198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uFillTx/>
              </a:defRPr>
            </a:lvl1pPr>
          </a:lstStyle>
          <a:p>
            <a:r>
              <a:rPr lang="en-US">
                <a:uFillTx/>
              </a:rPr>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uFillTx/>
              </a:defRPr>
            </a:lvl1pPr>
            <a:lvl2pPr marL="257175" indent="0">
              <a:buNone/>
              <a:defRPr sz="1013">
                <a:uFillTx/>
              </a:defRPr>
            </a:lvl2pPr>
            <a:lvl3pPr marL="514350" indent="0">
              <a:buNone/>
              <a:defRPr sz="900">
                <a:uFillTx/>
              </a:defRPr>
            </a:lvl3pPr>
            <a:lvl4pPr marL="771525" indent="0">
              <a:buNone/>
              <a:defRPr sz="788">
                <a:uFillTx/>
              </a:defRPr>
            </a:lvl4pPr>
            <a:lvl5pPr marL="1028700" indent="0">
              <a:buNone/>
              <a:defRPr sz="788">
                <a:uFillTx/>
              </a:defRPr>
            </a:lvl5pPr>
            <a:lvl6pPr marL="1285875" indent="0">
              <a:buNone/>
              <a:defRPr sz="788">
                <a:uFillTx/>
              </a:defRPr>
            </a:lvl6pPr>
            <a:lvl7pPr marL="1543050" indent="0">
              <a:buNone/>
              <a:defRPr sz="788">
                <a:uFillTx/>
              </a:defRPr>
            </a:lvl7pPr>
            <a:lvl8pPr marL="1800225" indent="0">
              <a:buNone/>
              <a:defRPr sz="788">
                <a:uFillTx/>
              </a:defRPr>
            </a:lvl8pPr>
            <a:lvl9pPr marL="2057400" indent="0">
              <a:buNone/>
              <a:defRPr sz="788">
                <a:uFillTx/>
              </a:defRPr>
            </a:lvl9pPr>
          </a:lstStyle>
          <a:p>
            <a:pPr lvl="0"/>
            <a:r>
              <a:rPr lang="en-US">
                <a:uFillTx/>
              </a:rPr>
              <a:t>Edit Master text styles</a:t>
            </a:r>
          </a:p>
        </p:txBody>
      </p:sp>
      <p:sp>
        <p:nvSpPr>
          <p:cNvPr id="4" name="Rectangle 4"/>
          <p:cNvSpPr>
            <a:spLocks noGrp="1" noChangeArrowheads="1"/>
          </p:cNvSpPr>
          <p:nvPr>
            <p:ph type="dt" sz="half" idx="10"/>
          </p:nvPr>
        </p:nvSpPr>
        <p:spPr/>
        <p:txBody>
          <a:bodyPr/>
          <a:lstStyle>
            <a:lvl1pPr>
              <a:defRPr>
                <a:uFillTx/>
              </a:defRPr>
            </a:lvl1pPr>
          </a:lstStyle>
          <a:p>
            <a:fld id="{3BD77FB5-EEDA-469F-B49E-C1CE30D25FBA}" type="datetime1">
              <a:rPr lang="en-US" smtClean="0"/>
              <a:t>1/22/2018</a:t>
            </a:fld>
            <a:endParaRPr lang="en-US"/>
          </a:p>
        </p:txBody>
      </p:sp>
      <p:sp>
        <p:nvSpPr>
          <p:cNvPr id="5" name="Rectangle 5"/>
          <p:cNvSpPr>
            <a:spLocks noGrp="1" noChangeArrowheads="1"/>
          </p:cNvSpPr>
          <p:nvPr>
            <p:ph type="ftr" sz="quarter" idx="11"/>
          </p:nvPr>
        </p:nvSpPr>
        <p:spPr/>
        <p:txBody>
          <a:bodyPr/>
          <a:lstStyle>
            <a:lvl1pPr>
              <a:defRPr>
                <a:uFillTx/>
              </a:defRPr>
            </a:lvl1pPr>
          </a:lstStyle>
          <a:p>
            <a:endParaRPr lang="en-US"/>
          </a:p>
        </p:txBody>
      </p:sp>
      <p:sp>
        <p:nvSpPr>
          <p:cNvPr id="6" name="Rectangle 6"/>
          <p:cNvSpPr>
            <a:spLocks noGrp="1" noChangeArrowheads="1"/>
          </p:cNvSpPr>
          <p:nvPr>
            <p:ph type="sldNum" sz="quarter" idx="12"/>
          </p:nvPr>
        </p:nvSpPr>
        <p:spPr/>
        <p:txBody>
          <a:bodyPr/>
          <a:lstStyle>
            <a:lvl1pPr>
              <a:defRPr>
                <a:uFillTx/>
              </a:defRPr>
            </a:lvl1pPr>
          </a:lstStyle>
          <a:p>
            <a:fld id="{72C52ED2-851D-4120-9E94-50CC33FEBC19}" type="slidenum">
              <a:rPr lang="en-US" smtClean="0"/>
              <a:pPr/>
              <a:t>‹#›</a:t>
            </a:fld>
            <a:endParaRPr lang="en-US" dirty="0"/>
          </a:p>
        </p:txBody>
      </p:sp>
    </p:spTree>
    <p:extLst>
      <p:ext uri="{BB962C8B-B14F-4D97-AF65-F5344CB8AC3E}">
        <p14:creationId xmlns:p14="http://schemas.microsoft.com/office/powerpoint/2010/main" val="150512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1575">
                <a:uFillTx/>
              </a:defRPr>
            </a:lvl1pPr>
            <a:lvl2pPr>
              <a:defRPr sz="1350">
                <a:uFillTx/>
              </a:defRPr>
            </a:lvl2pPr>
            <a:lvl3pPr>
              <a:defRPr sz="1125">
                <a:uFillTx/>
              </a:defRPr>
            </a:lvl3pPr>
            <a:lvl4pPr>
              <a:defRPr sz="1013">
                <a:uFillTx/>
              </a:defRPr>
            </a:lvl4pPr>
            <a:lvl5pPr>
              <a:defRPr sz="1013">
                <a:uFillTx/>
              </a:defRPr>
            </a:lvl5pPr>
            <a:lvl6pPr>
              <a:defRPr sz="1013">
                <a:uFillTx/>
              </a:defRPr>
            </a:lvl6pPr>
            <a:lvl7pPr>
              <a:defRPr sz="1013">
                <a:uFillTx/>
              </a:defRPr>
            </a:lvl7pPr>
            <a:lvl8pPr>
              <a:defRPr sz="1013">
                <a:uFillTx/>
              </a:defRPr>
            </a:lvl8pPr>
            <a:lvl9pPr>
              <a:defRPr sz="1013">
                <a:uFillTx/>
              </a:defRPr>
            </a:lvl9p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4648200" y="1600204"/>
            <a:ext cx="4038600" cy="4525963"/>
          </a:xfrm>
        </p:spPr>
        <p:txBody>
          <a:bodyPr/>
          <a:lstStyle>
            <a:lvl1pPr>
              <a:defRPr sz="1575">
                <a:uFillTx/>
              </a:defRPr>
            </a:lvl1pPr>
            <a:lvl2pPr>
              <a:defRPr sz="1350">
                <a:uFillTx/>
              </a:defRPr>
            </a:lvl2pPr>
            <a:lvl3pPr>
              <a:defRPr sz="1125">
                <a:uFillTx/>
              </a:defRPr>
            </a:lvl3pPr>
            <a:lvl4pPr>
              <a:defRPr sz="1013">
                <a:uFillTx/>
              </a:defRPr>
            </a:lvl4pPr>
            <a:lvl5pPr>
              <a:defRPr sz="1013">
                <a:uFillTx/>
              </a:defRPr>
            </a:lvl5pPr>
            <a:lvl6pPr>
              <a:defRPr sz="1013">
                <a:uFillTx/>
              </a:defRPr>
            </a:lvl6pPr>
            <a:lvl7pPr>
              <a:defRPr sz="1013">
                <a:uFillTx/>
              </a:defRPr>
            </a:lvl7pPr>
            <a:lvl8pPr>
              <a:defRPr sz="1013">
                <a:uFillTx/>
              </a:defRPr>
            </a:lvl8pPr>
            <a:lvl9pPr>
              <a:defRPr sz="1013">
                <a:uFillTx/>
              </a:defRPr>
            </a:lvl9p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Rectangle 4"/>
          <p:cNvSpPr>
            <a:spLocks noGrp="1" noChangeArrowheads="1"/>
          </p:cNvSpPr>
          <p:nvPr>
            <p:ph type="dt" sz="half" idx="10"/>
          </p:nvPr>
        </p:nvSpPr>
        <p:spPr/>
        <p:txBody>
          <a:bodyPr/>
          <a:lstStyle>
            <a:lvl1pPr>
              <a:defRPr>
                <a:uFillTx/>
              </a:defRPr>
            </a:lvl1pPr>
          </a:lstStyle>
          <a:p>
            <a:fld id="{3C795A90-22EE-41AC-9746-D3DCB2F55673}" type="datetime1">
              <a:rPr lang="en-US" smtClean="0"/>
              <a:t>1/22/2018</a:t>
            </a:fld>
            <a:endParaRPr lang="en-US"/>
          </a:p>
        </p:txBody>
      </p:sp>
      <p:sp>
        <p:nvSpPr>
          <p:cNvPr id="6" name="Rectangle 5"/>
          <p:cNvSpPr>
            <a:spLocks noGrp="1" noChangeArrowheads="1"/>
          </p:cNvSpPr>
          <p:nvPr>
            <p:ph type="ftr" sz="quarter" idx="11"/>
          </p:nvPr>
        </p:nvSpPr>
        <p:spPr/>
        <p:txBody>
          <a:bodyPr/>
          <a:lstStyle>
            <a:lvl1pPr>
              <a:defRPr>
                <a:uFillTx/>
              </a:defRPr>
            </a:lvl1pPr>
          </a:lstStyle>
          <a:p>
            <a:endParaRPr lang="en-US"/>
          </a:p>
        </p:txBody>
      </p:sp>
      <p:sp>
        <p:nvSpPr>
          <p:cNvPr id="7" name="Rectangle 6"/>
          <p:cNvSpPr>
            <a:spLocks noGrp="1" noChangeArrowheads="1"/>
          </p:cNvSpPr>
          <p:nvPr>
            <p:ph type="sldNum" sz="quarter" idx="12"/>
          </p:nvPr>
        </p:nvSpPr>
        <p:spPr/>
        <p:txBody>
          <a:bodyPr/>
          <a:lstStyle>
            <a:lvl1pPr>
              <a:defRPr>
                <a:uFillTx/>
              </a:defRPr>
            </a:lvl1pPr>
          </a:lstStyle>
          <a:p>
            <a:fld id="{72C52ED2-851D-4120-9E94-50CC33FEBC19}" type="slidenum">
              <a:rPr lang="en-US" smtClean="0"/>
              <a:pPr/>
              <a:t>‹#›</a:t>
            </a:fld>
            <a:endParaRPr lang="en-US"/>
          </a:p>
        </p:txBody>
      </p:sp>
    </p:spTree>
    <p:extLst>
      <p:ext uri="{BB962C8B-B14F-4D97-AF65-F5344CB8AC3E}">
        <p14:creationId xmlns:p14="http://schemas.microsoft.com/office/powerpoint/2010/main" val="411622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a:uFillTx/>
              </a:rPr>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uFillTx/>
              </a:defRPr>
            </a:lvl1pPr>
            <a:lvl2pPr marL="257175" indent="0">
              <a:buNone/>
              <a:defRPr sz="1125" b="1">
                <a:uFillTx/>
              </a:defRPr>
            </a:lvl2pPr>
            <a:lvl3pPr marL="514350" indent="0">
              <a:buNone/>
              <a:defRPr sz="1013" b="1">
                <a:uFillTx/>
              </a:defRPr>
            </a:lvl3pPr>
            <a:lvl4pPr marL="771525" indent="0">
              <a:buNone/>
              <a:defRPr sz="900" b="1">
                <a:uFillTx/>
              </a:defRPr>
            </a:lvl4pPr>
            <a:lvl5pPr marL="1028700" indent="0">
              <a:buNone/>
              <a:defRPr sz="900" b="1">
                <a:uFillTx/>
              </a:defRPr>
            </a:lvl5pPr>
            <a:lvl6pPr marL="1285875" indent="0">
              <a:buNone/>
              <a:defRPr sz="900" b="1">
                <a:uFillTx/>
              </a:defRPr>
            </a:lvl6pPr>
            <a:lvl7pPr marL="1543050" indent="0">
              <a:buNone/>
              <a:defRPr sz="900" b="1">
                <a:uFillTx/>
              </a:defRPr>
            </a:lvl7pPr>
            <a:lvl8pPr marL="1800225" indent="0">
              <a:buNone/>
              <a:defRPr sz="900" b="1">
                <a:uFillTx/>
              </a:defRPr>
            </a:lvl8pPr>
            <a:lvl9pPr marL="2057400" indent="0">
              <a:buNone/>
              <a:defRPr sz="900" b="1">
                <a:uFillTx/>
              </a:defRPr>
            </a:lvl9pPr>
          </a:lstStyle>
          <a:p>
            <a:pPr lvl="0"/>
            <a:r>
              <a:rPr lang="en-US">
                <a:uFillTx/>
              </a:rPr>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uFillTx/>
              </a:defRPr>
            </a:lvl1pPr>
            <a:lvl2pPr>
              <a:defRPr sz="1125">
                <a:uFillTx/>
              </a:defRPr>
            </a:lvl2pPr>
            <a:lvl3pPr>
              <a:defRPr sz="1013">
                <a:uFillTx/>
              </a:defRPr>
            </a:lvl3pPr>
            <a:lvl4pPr>
              <a:defRPr sz="900">
                <a:uFillTx/>
              </a:defRPr>
            </a:lvl4pPr>
            <a:lvl5pPr>
              <a:defRPr sz="900">
                <a:uFillTx/>
              </a:defRPr>
            </a:lvl5pPr>
            <a:lvl6pPr>
              <a:defRPr sz="900">
                <a:uFillTx/>
              </a:defRPr>
            </a:lvl6pPr>
            <a:lvl7pPr>
              <a:defRPr sz="900">
                <a:uFillTx/>
              </a:defRPr>
            </a:lvl7pPr>
            <a:lvl8pPr>
              <a:defRPr sz="900">
                <a:uFillTx/>
              </a:defRPr>
            </a:lvl8pPr>
            <a:lvl9pPr>
              <a:defRPr sz="900">
                <a:uFillTx/>
              </a:defRPr>
            </a:lvl9p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uFillTx/>
              </a:defRPr>
            </a:lvl1pPr>
            <a:lvl2pPr marL="257175" indent="0">
              <a:buNone/>
              <a:defRPr sz="1125" b="1">
                <a:uFillTx/>
              </a:defRPr>
            </a:lvl2pPr>
            <a:lvl3pPr marL="514350" indent="0">
              <a:buNone/>
              <a:defRPr sz="1013" b="1">
                <a:uFillTx/>
              </a:defRPr>
            </a:lvl3pPr>
            <a:lvl4pPr marL="771525" indent="0">
              <a:buNone/>
              <a:defRPr sz="900" b="1">
                <a:uFillTx/>
              </a:defRPr>
            </a:lvl4pPr>
            <a:lvl5pPr marL="1028700" indent="0">
              <a:buNone/>
              <a:defRPr sz="900" b="1">
                <a:uFillTx/>
              </a:defRPr>
            </a:lvl5pPr>
            <a:lvl6pPr marL="1285875" indent="0">
              <a:buNone/>
              <a:defRPr sz="900" b="1">
                <a:uFillTx/>
              </a:defRPr>
            </a:lvl6pPr>
            <a:lvl7pPr marL="1543050" indent="0">
              <a:buNone/>
              <a:defRPr sz="900" b="1">
                <a:uFillTx/>
              </a:defRPr>
            </a:lvl7pPr>
            <a:lvl8pPr marL="1800225" indent="0">
              <a:buNone/>
              <a:defRPr sz="900" b="1">
                <a:uFillTx/>
              </a:defRPr>
            </a:lvl8pPr>
            <a:lvl9pPr marL="2057400" indent="0">
              <a:buNone/>
              <a:defRPr sz="900" b="1">
                <a:uFillTx/>
              </a:defRPr>
            </a:lvl9pPr>
          </a:lstStyle>
          <a:p>
            <a:pPr lvl="0"/>
            <a:r>
              <a:rPr lang="en-US">
                <a:uFillTx/>
              </a:rPr>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uFillTx/>
              </a:defRPr>
            </a:lvl1pPr>
            <a:lvl2pPr>
              <a:defRPr sz="1125">
                <a:uFillTx/>
              </a:defRPr>
            </a:lvl2pPr>
            <a:lvl3pPr>
              <a:defRPr sz="1013">
                <a:uFillTx/>
              </a:defRPr>
            </a:lvl3pPr>
            <a:lvl4pPr>
              <a:defRPr sz="900">
                <a:uFillTx/>
              </a:defRPr>
            </a:lvl4pPr>
            <a:lvl5pPr>
              <a:defRPr sz="900">
                <a:uFillTx/>
              </a:defRPr>
            </a:lvl5pPr>
            <a:lvl6pPr>
              <a:defRPr sz="900">
                <a:uFillTx/>
              </a:defRPr>
            </a:lvl6pPr>
            <a:lvl7pPr>
              <a:defRPr sz="900">
                <a:uFillTx/>
              </a:defRPr>
            </a:lvl7pPr>
            <a:lvl8pPr>
              <a:defRPr sz="900">
                <a:uFillTx/>
              </a:defRPr>
            </a:lvl8pPr>
            <a:lvl9pPr>
              <a:defRPr sz="900">
                <a:uFillTx/>
              </a:defRPr>
            </a:lvl9p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7" name="Rectangle 4"/>
          <p:cNvSpPr>
            <a:spLocks noGrp="1" noChangeArrowheads="1"/>
          </p:cNvSpPr>
          <p:nvPr>
            <p:ph type="dt" sz="half" idx="10"/>
          </p:nvPr>
        </p:nvSpPr>
        <p:spPr/>
        <p:txBody>
          <a:bodyPr/>
          <a:lstStyle>
            <a:lvl1pPr>
              <a:defRPr>
                <a:uFillTx/>
              </a:defRPr>
            </a:lvl1pPr>
          </a:lstStyle>
          <a:p>
            <a:fld id="{3EC1C297-5F12-4374-9297-EF538FC0C9C8}" type="datetime1">
              <a:rPr lang="en-US" smtClean="0"/>
              <a:t>1/22/2018</a:t>
            </a:fld>
            <a:endParaRPr lang="en-US"/>
          </a:p>
        </p:txBody>
      </p:sp>
      <p:sp>
        <p:nvSpPr>
          <p:cNvPr id="8" name="Rectangle 5"/>
          <p:cNvSpPr>
            <a:spLocks noGrp="1" noChangeArrowheads="1"/>
          </p:cNvSpPr>
          <p:nvPr>
            <p:ph type="ftr" sz="quarter" idx="11"/>
          </p:nvPr>
        </p:nvSpPr>
        <p:spPr/>
        <p:txBody>
          <a:bodyPr/>
          <a:lstStyle>
            <a:lvl1pPr>
              <a:defRPr>
                <a:uFillTx/>
              </a:defRPr>
            </a:lvl1pPr>
          </a:lstStyle>
          <a:p>
            <a:endParaRPr lang="en-US"/>
          </a:p>
        </p:txBody>
      </p:sp>
      <p:sp>
        <p:nvSpPr>
          <p:cNvPr id="9" name="Rectangle 6"/>
          <p:cNvSpPr>
            <a:spLocks noGrp="1" noChangeArrowheads="1"/>
          </p:cNvSpPr>
          <p:nvPr>
            <p:ph type="sldNum" sz="quarter" idx="12"/>
          </p:nvPr>
        </p:nvSpPr>
        <p:spPr/>
        <p:txBody>
          <a:bodyPr/>
          <a:lstStyle>
            <a:lvl1pPr>
              <a:defRPr>
                <a:uFillTx/>
              </a:defRPr>
            </a:lvl1pPr>
          </a:lstStyle>
          <a:p>
            <a:fld id="{72C52ED2-851D-4120-9E94-50CC33FEBC19}" type="slidenum">
              <a:rPr lang="en-US" smtClean="0"/>
              <a:pPr/>
              <a:t>‹#›</a:t>
            </a:fld>
            <a:endParaRPr lang="en-US"/>
          </a:p>
        </p:txBody>
      </p:sp>
    </p:spTree>
    <p:extLst>
      <p:ext uri="{BB962C8B-B14F-4D97-AF65-F5344CB8AC3E}">
        <p14:creationId xmlns:p14="http://schemas.microsoft.com/office/powerpoint/2010/main" val="142698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Rectangle 4"/>
          <p:cNvSpPr>
            <a:spLocks noGrp="1" noChangeArrowheads="1"/>
          </p:cNvSpPr>
          <p:nvPr>
            <p:ph type="dt" sz="half" idx="10"/>
          </p:nvPr>
        </p:nvSpPr>
        <p:spPr/>
        <p:txBody>
          <a:bodyPr/>
          <a:lstStyle>
            <a:lvl1pPr>
              <a:defRPr>
                <a:uFillTx/>
              </a:defRPr>
            </a:lvl1pPr>
          </a:lstStyle>
          <a:p>
            <a:fld id="{5E41C8C8-AA4F-49D9-8CD8-1D720CD5D6EE}" type="datetime1">
              <a:rPr lang="en-US" smtClean="0"/>
              <a:t>1/22/2018</a:t>
            </a:fld>
            <a:endParaRPr lang="en-US"/>
          </a:p>
        </p:txBody>
      </p:sp>
      <p:sp>
        <p:nvSpPr>
          <p:cNvPr id="4" name="Rectangle 5"/>
          <p:cNvSpPr>
            <a:spLocks noGrp="1" noChangeArrowheads="1"/>
          </p:cNvSpPr>
          <p:nvPr>
            <p:ph type="ftr" sz="quarter" idx="11"/>
          </p:nvPr>
        </p:nvSpPr>
        <p:spPr/>
        <p:txBody>
          <a:bodyPr/>
          <a:lstStyle>
            <a:lvl1pPr>
              <a:defRPr>
                <a:uFillTx/>
              </a:defRPr>
            </a:lvl1pPr>
          </a:lstStyle>
          <a:p>
            <a:endParaRPr lang="en-US"/>
          </a:p>
        </p:txBody>
      </p:sp>
      <p:sp>
        <p:nvSpPr>
          <p:cNvPr id="5" name="Rectangle 6"/>
          <p:cNvSpPr>
            <a:spLocks noGrp="1" noChangeArrowheads="1"/>
          </p:cNvSpPr>
          <p:nvPr>
            <p:ph type="sldNum" sz="quarter" idx="12"/>
          </p:nvPr>
        </p:nvSpPr>
        <p:spPr/>
        <p:txBody>
          <a:bodyPr/>
          <a:lstStyle>
            <a:lvl1pPr>
              <a:defRPr>
                <a:uFillTx/>
              </a:defRPr>
            </a:lvl1pPr>
          </a:lstStyle>
          <a:p>
            <a:fld id="{72C52ED2-851D-4120-9E94-50CC33FEBC19}" type="slidenum">
              <a:rPr lang="en-US" smtClean="0"/>
              <a:pPr/>
              <a:t>‹#›</a:t>
            </a:fld>
            <a:endParaRPr lang="en-US"/>
          </a:p>
        </p:txBody>
      </p:sp>
    </p:spTree>
    <p:extLst>
      <p:ext uri="{BB962C8B-B14F-4D97-AF65-F5344CB8AC3E}">
        <p14:creationId xmlns:p14="http://schemas.microsoft.com/office/powerpoint/2010/main" val="123237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uFillTx/>
              </a:defRPr>
            </a:lvl1pPr>
          </a:lstStyle>
          <a:p>
            <a:fld id="{46E5D3CC-67EA-48C6-8E78-3F5197CA1E5C}" type="datetime1">
              <a:rPr lang="en-US" smtClean="0"/>
              <a:t>1/22/2018</a:t>
            </a:fld>
            <a:endParaRPr lang="en-US"/>
          </a:p>
        </p:txBody>
      </p:sp>
      <p:sp>
        <p:nvSpPr>
          <p:cNvPr id="3" name="Rectangle 5"/>
          <p:cNvSpPr>
            <a:spLocks noGrp="1" noChangeArrowheads="1"/>
          </p:cNvSpPr>
          <p:nvPr>
            <p:ph type="ftr" sz="quarter" idx="11"/>
          </p:nvPr>
        </p:nvSpPr>
        <p:spPr/>
        <p:txBody>
          <a:bodyPr/>
          <a:lstStyle>
            <a:lvl1pPr>
              <a:defRPr>
                <a:uFillTx/>
              </a:defRPr>
            </a:lvl1pPr>
          </a:lstStyle>
          <a:p>
            <a:endParaRPr lang="en-US"/>
          </a:p>
        </p:txBody>
      </p:sp>
      <p:sp>
        <p:nvSpPr>
          <p:cNvPr id="4" name="Rectangle 6"/>
          <p:cNvSpPr>
            <a:spLocks noGrp="1" noChangeArrowheads="1"/>
          </p:cNvSpPr>
          <p:nvPr>
            <p:ph type="sldNum" sz="quarter" idx="12"/>
          </p:nvPr>
        </p:nvSpPr>
        <p:spPr/>
        <p:txBody>
          <a:bodyPr/>
          <a:lstStyle>
            <a:lvl1pPr>
              <a:defRPr>
                <a:uFillTx/>
              </a:defRPr>
            </a:lvl1pPr>
          </a:lstStyle>
          <a:p>
            <a:fld id="{72C52ED2-851D-4120-9E94-50CC33FEBC19}" type="slidenum">
              <a:rPr lang="en-US" smtClean="0"/>
              <a:pPr/>
              <a:t>‹#›</a:t>
            </a:fld>
            <a:endParaRPr lang="en-US"/>
          </a:p>
        </p:txBody>
      </p:sp>
    </p:spTree>
    <p:extLst>
      <p:ext uri="{BB962C8B-B14F-4D97-AF65-F5344CB8AC3E}">
        <p14:creationId xmlns:p14="http://schemas.microsoft.com/office/powerpoint/2010/main" val="74301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uFillTx/>
              </a:defRPr>
            </a:lvl1pPr>
          </a:lstStyle>
          <a:p>
            <a:r>
              <a:rPr lang="en-US">
                <a:uFillTx/>
              </a:rPr>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uFillTx/>
              </a:defRPr>
            </a:lvl1pPr>
            <a:lvl2pPr>
              <a:defRPr sz="1575">
                <a:uFillTx/>
              </a:defRPr>
            </a:lvl2pPr>
            <a:lvl3pPr>
              <a:defRPr sz="1350">
                <a:uFillTx/>
              </a:defRPr>
            </a:lvl3pPr>
            <a:lvl4pPr>
              <a:defRPr sz="1125">
                <a:uFillTx/>
              </a:defRPr>
            </a:lvl4pPr>
            <a:lvl5pPr>
              <a:defRPr sz="1125">
                <a:uFillTx/>
              </a:defRPr>
            </a:lvl5pPr>
            <a:lvl6pPr>
              <a:defRPr sz="1125">
                <a:uFillTx/>
              </a:defRPr>
            </a:lvl6pPr>
            <a:lvl7pPr>
              <a:defRPr sz="1125">
                <a:uFillTx/>
              </a:defRPr>
            </a:lvl7pPr>
            <a:lvl8pPr>
              <a:defRPr sz="1125">
                <a:uFillTx/>
              </a:defRPr>
            </a:lvl8pPr>
            <a:lvl9pPr>
              <a:defRPr sz="1125">
                <a:uFillTx/>
              </a:defRPr>
            </a:lvl9pPr>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uFillTx/>
              </a:defRPr>
            </a:lvl1pPr>
            <a:lvl2pPr marL="257175" indent="0">
              <a:buNone/>
              <a:defRPr sz="675">
                <a:uFillTx/>
              </a:defRPr>
            </a:lvl2pPr>
            <a:lvl3pPr marL="514350" indent="0">
              <a:buNone/>
              <a:defRPr sz="563">
                <a:uFillTx/>
              </a:defRPr>
            </a:lvl3pPr>
            <a:lvl4pPr marL="771525" indent="0">
              <a:buNone/>
              <a:defRPr sz="506">
                <a:uFillTx/>
              </a:defRPr>
            </a:lvl4pPr>
            <a:lvl5pPr marL="1028700" indent="0">
              <a:buNone/>
              <a:defRPr sz="506">
                <a:uFillTx/>
              </a:defRPr>
            </a:lvl5pPr>
            <a:lvl6pPr marL="1285875" indent="0">
              <a:buNone/>
              <a:defRPr sz="506">
                <a:uFillTx/>
              </a:defRPr>
            </a:lvl6pPr>
            <a:lvl7pPr marL="1543050" indent="0">
              <a:buNone/>
              <a:defRPr sz="506">
                <a:uFillTx/>
              </a:defRPr>
            </a:lvl7pPr>
            <a:lvl8pPr marL="1800225" indent="0">
              <a:buNone/>
              <a:defRPr sz="506">
                <a:uFillTx/>
              </a:defRPr>
            </a:lvl8pPr>
            <a:lvl9pPr marL="2057400" indent="0">
              <a:buNone/>
              <a:defRPr sz="506">
                <a:uFillTx/>
              </a:defRPr>
            </a:lvl9pPr>
          </a:lstStyle>
          <a:p>
            <a:pPr lvl="0"/>
            <a:r>
              <a:rPr lang="en-US">
                <a:uFillTx/>
              </a:rPr>
              <a:t>Edit Master text styles</a:t>
            </a:r>
          </a:p>
        </p:txBody>
      </p:sp>
      <p:sp>
        <p:nvSpPr>
          <p:cNvPr id="5" name="Rectangle 4"/>
          <p:cNvSpPr>
            <a:spLocks noGrp="1" noChangeArrowheads="1"/>
          </p:cNvSpPr>
          <p:nvPr>
            <p:ph type="dt" sz="half" idx="10"/>
          </p:nvPr>
        </p:nvSpPr>
        <p:spPr/>
        <p:txBody>
          <a:bodyPr/>
          <a:lstStyle>
            <a:lvl1pPr>
              <a:defRPr>
                <a:uFillTx/>
              </a:defRPr>
            </a:lvl1pPr>
          </a:lstStyle>
          <a:p>
            <a:fld id="{EDB30554-9C64-4DDB-BB65-65910F3644D8}" type="datetime1">
              <a:rPr lang="en-US" smtClean="0"/>
              <a:t>1/22/2018</a:t>
            </a:fld>
            <a:endParaRPr lang="en-US"/>
          </a:p>
        </p:txBody>
      </p:sp>
      <p:sp>
        <p:nvSpPr>
          <p:cNvPr id="6" name="Rectangle 5"/>
          <p:cNvSpPr>
            <a:spLocks noGrp="1" noChangeArrowheads="1"/>
          </p:cNvSpPr>
          <p:nvPr>
            <p:ph type="ftr" sz="quarter" idx="11"/>
          </p:nvPr>
        </p:nvSpPr>
        <p:spPr/>
        <p:txBody>
          <a:bodyPr/>
          <a:lstStyle>
            <a:lvl1pPr>
              <a:defRPr>
                <a:uFillTx/>
              </a:defRPr>
            </a:lvl1pPr>
          </a:lstStyle>
          <a:p>
            <a:endParaRPr lang="en-US"/>
          </a:p>
        </p:txBody>
      </p:sp>
      <p:sp>
        <p:nvSpPr>
          <p:cNvPr id="7" name="Rectangle 6"/>
          <p:cNvSpPr>
            <a:spLocks noGrp="1" noChangeArrowheads="1"/>
          </p:cNvSpPr>
          <p:nvPr>
            <p:ph type="sldNum" sz="quarter" idx="12"/>
          </p:nvPr>
        </p:nvSpPr>
        <p:spPr/>
        <p:txBody>
          <a:bodyPr/>
          <a:lstStyle>
            <a:lvl1pPr>
              <a:defRPr>
                <a:uFillTx/>
              </a:defRPr>
            </a:lvl1pPr>
          </a:lstStyle>
          <a:p>
            <a:fld id="{72C52ED2-851D-4120-9E94-50CC33FEBC19}" type="slidenum">
              <a:rPr lang="en-US" smtClean="0"/>
              <a:pPr/>
              <a:t>‹#›</a:t>
            </a:fld>
            <a:endParaRPr lang="en-US"/>
          </a:p>
        </p:txBody>
      </p:sp>
    </p:spTree>
    <p:extLst>
      <p:ext uri="{BB962C8B-B14F-4D97-AF65-F5344CB8AC3E}">
        <p14:creationId xmlns:p14="http://schemas.microsoft.com/office/powerpoint/2010/main" val="17154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uFillTx/>
              </a:defRPr>
            </a:lvl1pPr>
          </a:lstStyle>
          <a:p>
            <a:r>
              <a:rPr lang="en-US">
                <a:uFillTx/>
              </a:rPr>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uFillTx/>
              </a:defRPr>
            </a:lvl1pPr>
            <a:lvl2pPr marL="257175" indent="0">
              <a:buNone/>
              <a:defRPr sz="1575">
                <a:uFillTx/>
              </a:defRPr>
            </a:lvl2pPr>
            <a:lvl3pPr marL="514350" indent="0">
              <a:buNone/>
              <a:defRPr sz="1350">
                <a:uFillTx/>
              </a:defRPr>
            </a:lvl3pPr>
            <a:lvl4pPr marL="771525" indent="0">
              <a:buNone/>
              <a:defRPr sz="1125">
                <a:uFillTx/>
              </a:defRPr>
            </a:lvl4pPr>
            <a:lvl5pPr marL="1028700" indent="0">
              <a:buNone/>
              <a:defRPr sz="1125">
                <a:uFillTx/>
              </a:defRPr>
            </a:lvl5pPr>
            <a:lvl6pPr marL="1285875" indent="0">
              <a:buNone/>
              <a:defRPr sz="1125">
                <a:uFillTx/>
              </a:defRPr>
            </a:lvl6pPr>
            <a:lvl7pPr marL="1543050" indent="0">
              <a:buNone/>
              <a:defRPr sz="1125">
                <a:uFillTx/>
              </a:defRPr>
            </a:lvl7pPr>
            <a:lvl8pPr marL="1800225" indent="0">
              <a:buNone/>
              <a:defRPr sz="1125">
                <a:uFillTx/>
              </a:defRPr>
            </a:lvl8pPr>
            <a:lvl9pPr marL="2057400" indent="0">
              <a:buNone/>
              <a:defRPr sz="1125">
                <a:uFillTx/>
              </a:defRPr>
            </a:lvl9pPr>
          </a:lstStyle>
          <a:p>
            <a:pPr lvl="0"/>
            <a:r>
              <a:rPr lang="en-US" noProof="0">
                <a:uFillTx/>
              </a:rPr>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uFillTx/>
              </a:defRPr>
            </a:lvl1pPr>
            <a:lvl2pPr marL="257175" indent="0">
              <a:buNone/>
              <a:defRPr sz="675">
                <a:uFillTx/>
              </a:defRPr>
            </a:lvl2pPr>
            <a:lvl3pPr marL="514350" indent="0">
              <a:buNone/>
              <a:defRPr sz="563">
                <a:uFillTx/>
              </a:defRPr>
            </a:lvl3pPr>
            <a:lvl4pPr marL="771525" indent="0">
              <a:buNone/>
              <a:defRPr sz="506">
                <a:uFillTx/>
              </a:defRPr>
            </a:lvl4pPr>
            <a:lvl5pPr marL="1028700" indent="0">
              <a:buNone/>
              <a:defRPr sz="506">
                <a:uFillTx/>
              </a:defRPr>
            </a:lvl5pPr>
            <a:lvl6pPr marL="1285875" indent="0">
              <a:buNone/>
              <a:defRPr sz="506">
                <a:uFillTx/>
              </a:defRPr>
            </a:lvl6pPr>
            <a:lvl7pPr marL="1543050" indent="0">
              <a:buNone/>
              <a:defRPr sz="506">
                <a:uFillTx/>
              </a:defRPr>
            </a:lvl7pPr>
            <a:lvl8pPr marL="1800225" indent="0">
              <a:buNone/>
              <a:defRPr sz="506">
                <a:uFillTx/>
              </a:defRPr>
            </a:lvl8pPr>
            <a:lvl9pPr marL="2057400" indent="0">
              <a:buNone/>
              <a:defRPr sz="506">
                <a:uFillTx/>
              </a:defRPr>
            </a:lvl9pPr>
          </a:lstStyle>
          <a:p>
            <a:pPr lvl="0"/>
            <a:r>
              <a:rPr lang="en-US">
                <a:uFillTx/>
              </a:rPr>
              <a:t>Edit Master text styles</a:t>
            </a:r>
          </a:p>
        </p:txBody>
      </p:sp>
      <p:sp>
        <p:nvSpPr>
          <p:cNvPr id="5" name="Rectangle 4"/>
          <p:cNvSpPr>
            <a:spLocks noGrp="1" noChangeArrowheads="1"/>
          </p:cNvSpPr>
          <p:nvPr>
            <p:ph type="dt" sz="half" idx="10"/>
          </p:nvPr>
        </p:nvSpPr>
        <p:spPr/>
        <p:txBody>
          <a:bodyPr/>
          <a:lstStyle>
            <a:lvl1pPr>
              <a:defRPr>
                <a:uFillTx/>
              </a:defRPr>
            </a:lvl1pPr>
          </a:lstStyle>
          <a:p>
            <a:fld id="{329FFAF5-7E4C-48BB-B3B0-CBF8E0873E1A}" type="datetime1">
              <a:rPr lang="en-US" smtClean="0"/>
              <a:t>1/22/2018</a:t>
            </a:fld>
            <a:endParaRPr lang="en-US"/>
          </a:p>
        </p:txBody>
      </p:sp>
      <p:sp>
        <p:nvSpPr>
          <p:cNvPr id="6" name="Rectangle 5"/>
          <p:cNvSpPr>
            <a:spLocks noGrp="1" noChangeArrowheads="1"/>
          </p:cNvSpPr>
          <p:nvPr>
            <p:ph type="ftr" sz="quarter" idx="11"/>
          </p:nvPr>
        </p:nvSpPr>
        <p:spPr/>
        <p:txBody>
          <a:bodyPr/>
          <a:lstStyle>
            <a:lvl1pPr>
              <a:defRPr>
                <a:uFillTx/>
              </a:defRPr>
            </a:lvl1pPr>
          </a:lstStyle>
          <a:p>
            <a:endParaRPr lang="en-US"/>
          </a:p>
        </p:txBody>
      </p:sp>
      <p:sp>
        <p:nvSpPr>
          <p:cNvPr id="7" name="Rectangle 6"/>
          <p:cNvSpPr>
            <a:spLocks noGrp="1" noChangeArrowheads="1"/>
          </p:cNvSpPr>
          <p:nvPr>
            <p:ph type="sldNum" sz="quarter" idx="12"/>
          </p:nvPr>
        </p:nvSpPr>
        <p:spPr/>
        <p:txBody>
          <a:bodyPr/>
          <a:lstStyle>
            <a:lvl1pPr>
              <a:defRPr>
                <a:uFillTx/>
              </a:defRPr>
            </a:lvl1pPr>
          </a:lstStyle>
          <a:p>
            <a:fld id="{72C52ED2-851D-4120-9E94-50CC33FEBC19}" type="slidenum">
              <a:rPr lang="en-US" smtClean="0"/>
              <a:pPr/>
              <a:t>‹#›</a:t>
            </a:fld>
            <a:endParaRPr lang="en-US"/>
          </a:p>
        </p:txBody>
      </p:sp>
    </p:spTree>
    <p:extLst>
      <p:ext uri="{BB962C8B-B14F-4D97-AF65-F5344CB8AC3E}">
        <p14:creationId xmlns:p14="http://schemas.microsoft.com/office/powerpoint/2010/main" val="3121213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2D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en-US">
                <a:uFillTx/>
              </a:rPr>
              <a:t>Click to edit Master title style</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dirty="0">
                <a:uFillTx/>
              </a:rPr>
              <a:t>Edit Master text styles</a:t>
            </a:r>
          </a:p>
          <a:p>
            <a:pPr lvl="1"/>
            <a:r>
              <a:rPr lang="en-US" altLang="en-US" dirty="0">
                <a:uFillTx/>
              </a:rPr>
              <a:t>Second level</a:t>
            </a:r>
          </a:p>
          <a:p>
            <a:pPr lvl="2"/>
            <a:r>
              <a:rPr lang="en-US" altLang="en-US" dirty="0">
                <a:uFillTx/>
              </a:rPr>
              <a:t>Third level</a:t>
            </a:r>
          </a:p>
          <a:p>
            <a:pPr lvl="3"/>
            <a:r>
              <a:rPr lang="en-US" altLang="en-US" dirty="0">
                <a:uFillTx/>
              </a:rPr>
              <a:t>Fourth level</a:t>
            </a:r>
          </a:p>
          <a:p>
            <a:pPr lvl="4"/>
            <a:r>
              <a:rPr lang="en-US" altLang="en-US" dirty="0">
                <a:uFillTx/>
              </a:rPr>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788" smtClean="0">
                <a:uFillTx/>
                <a:latin typeface="+mn-lt"/>
              </a:defRPr>
            </a:lvl1pPr>
          </a:lstStyle>
          <a:p>
            <a:fld id="{F5B8A25F-CDDE-4230-A4F0-4069464581BE}" type="datetime1">
              <a:rPr lang="en-US" smtClean="0"/>
              <a:t>1/22/2018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788" smtClean="0">
                <a:uFillTx/>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788" smtClean="0">
                <a:uFillTx/>
                <a:latin typeface="+mn-lt"/>
              </a:defRPr>
            </a:lvl1pPr>
          </a:lstStyle>
          <a:p>
            <a:fld id="{72C52ED2-851D-4120-9E94-50CC33FEBC19}" type="slidenum">
              <a:rPr lang="en-US" smtClean="0"/>
              <a:pPr/>
              <a:t>‹#›</a:t>
            </a:fld>
            <a:endParaRPr lang="en-US"/>
          </a:p>
        </p:txBody>
      </p:sp>
      <p:pic>
        <p:nvPicPr>
          <p:cNvPr id="1031" name="Picture 7" descr="AVS-logo-beige"/>
          <p:cNvPicPr>
            <a:picLocks noChangeAspect="1" noChangeArrowheads="1"/>
          </p:cNvPicPr>
          <p:nvPr/>
        </p:nvPicPr>
        <p:blipFill rotWithShape="1">
          <a:blip r:embed="rId15" cstate="print"/>
          <a:srcRect b="21909"/>
          <a:stretch/>
        </p:blipFill>
        <p:spPr bwMode="auto">
          <a:xfrm>
            <a:off x="504827" y="5990429"/>
            <a:ext cx="1323975" cy="441327"/>
          </a:xfrm>
          <a:prstGeom prst="rect">
            <a:avLst/>
          </a:prstGeom>
          <a:noFill/>
          <a:ln>
            <a:noFill/>
          </a:ln>
        </p:spPr>
      </p:pic>
      <p:sp>
        <p:nvSpPr>
          <p:cNvPr id="1032" name="Rectangle 8"/>
          <p:cNvSpPr>
            <a:spLocks noChangeArrowheads="1"/>
          </p:cNvSpPr>
          <p:nvPr/>
        </p:nvSpPr>
        <p:spPr bwMode="auto">
          <a:xfrm>
            <a:off x="457200" y="381000"/>
            <a:ext cx="8229600" cy="6096000"/>
          </a:xfrm>
          <a:prstGeom prst="rect">
            <a:avLst/>
          </a:prstGeom>
          <a:noFill/>
          <a:ln w="57150" cmpd="thickThin">
            <a:solidFill>
              <a:srgbClr val="014711"/>
            </a:solidFill>
            <a:miter lim="800000"/>
          </a:ln>
          <a:effectLst/>
        </p:spPr>
        <p:txBody>
          <a:bodyPr anchor="ctr"/>
          <a:lstStyle/>
          <a:p>
            <a:pPr algn="ctr">
              <a:defRPr>
                <a:uFillTx/>
              </a:defRPr>
            </a:pPr>
            <a:endParaRPr lang="en-US" sz="2475">
              <a:solidFill>
                <a:schemeClr val="tx2"/>
              </a:solidFill>
              <a:uFillTx/>
              <a:latin typeface="Arial" charset="0"/>
            </a:endParaRPr>
          </a:p>
        </p:txBody>
      </p:sp>
    </p:spTree>
    <p:extLst>
      <p:ext uri="{BB962C8B-B14F-4D97-AF65-F5344CB8AC3E}">
        <p14:creationId xmlns:p14="http://schemas.microsoft.com/office/powerpoint/2010/main" val="25526039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hdr="0" dt="0"/>
  <p:txStyles>
    <p:titleStyle>
      <a:lvl1pPr algn="ctr" rtl="0" eaLnBrk="1" fontAlgn="base" hangingPunct="1">
        <a:spcBef>
          <a:spcPct val="0"/>
        </a:spcBef>
        <a:spcAft>
          <a:spcPct val="0"/>
        </a:spcAft>
        <a:defRPr sz="2475" b="1">
          <a:solidFill>
            <a:srgbClr val="A50835"/>
          </a:solidFill>
          <a:uFillTx/>
          <a:latin typeface="Book Antiqua" pitchFamily="18" charset="0"/>
          <a:ea typeface="+mj-ea"/>
          <a:cs typeface="+mj-cs"/>
        </a:defRPr>
      </a:lvl1pPr>
      <a:lvl2pPr algn="ctr" rtl="0" eaLnBrk="1" fontAlgn="base" hangingPunct="1">
        <a:spcBef>
          <a:spcPct val="0"/>
        </a:spcBef>
        <a:spcAft>
          <a:spcPct val="0"/>
        </a:spcAft>
        <a:defRPr sz="2475" b="1">
          <a:solidFill>
            <a:srgbClr val="A50835"/>
          </a:solidFill>
          <a:uFillTx/>
          <a:latin typeface="Book Antiqua" pitchFamily="18" charset="0"/>
        </a:defRPr>
      </a:lvl2pPr>
      <a:lvl3pPr algn="ctr" rtl="0" eaLnBrk="1" fontAlgn="base" hangingPunct="1">
        <a:spcBef>
          <a:spcPct val="0"/>
        </a:spcBef>
        <a:spcAft>
          <a:spcPct val="0"/>
        </a:spcAft>
        <a:defRPr sz="2475" b="1">
          <a:solidFill>
            <a:srgbClr val="A50835"/>
          </a:solidFill>
          <a:uFillTx/>
          <a:latin typeface="Book Antiqua" pitchFamily="18" charset="0"/>
        </a:defRPr>
      </a:lvl3pPr>
      <a:lvl4pPr algn="ctr" rtl="0" eaLnBrk="1" fontAlgn="base" hangingPunct="1">
        <a:spcBef>
          <a:spcPct val="0"/>
        </a:spcBef>
        <a:spcAft>
          <a:spcPct val="0"/>
        </a:spcAft>
        <a:defRPr sz="2475" b="1">
          <a:solidFill>
            <a:srgbClr val="A50835"/>
          </a:solidFill>
          <a:uFillTx/>
          <a:latin typeface="Book Antiqua" pitchFamily="18" charset="0"/>
        </a:defRPr>
      </a:lvl4pPr>
      <a:lvl5pPr algn="ctr" rtl="0" eaLnBrk="1" fontAlgn="base" hangingPunct="1">
        <a:spcBef>
          <a:spcPct val="0"/>
        </a:spcBef>
        <a:spcAft>
          <a:spcPct val="0"/>
        </a:spcAft>
        <a:defRPr sz="2475" b="1">
          <a:solidFill>
            <a:srgbClr val="A50835"/>
          </a:solidFill>
          <a:uFillTx/>
          <a:latin typeface="Book Antiqua" pitchFamily="18" charset="0"/>
        </a:defRPr>
      </a:lvl5pPr>
      <a:lvl6pPr marL="257175" algn="ctr" rtl="0" eaLnBrk="1" fontAlgn="base" hangingPunct="1">
        <a:spcBef>
          <a:spcPct val="0"/>
        </a:spcBef>
        <a:spcAft>
          <a:spcPct val="0"/>
        </a:spcAft>
        <a:defRPr sz="2475">
          <a:solidFill>
            <a:schemeClr val="tx2"/>
          </a:solidFill>
          <a:uFillTx/>
          <a:latin typeface="Arial" charset="0"/>
        </a:defRPr>
      </a:lvl6pPr>
      <a:lvl7pPr marL="514350" algn="ctr" rtl="0" eaLnBrk="1" fontAlgn="base" hangingPunct="1">
        <a:spcBef>
          <a:spcPct val="0"/>
        </a:spcBef>
        <a:spcAft>
          <a:spcPct val="0"/>
        </a:spcAft>
        <a:defRPr sz="2475">
          <a:solidFill>
            <a:schemeClr val="tx2"/>
          </a:solidFill>
          <a:uFillTx/>
          <a:latin typeface="Arial" charset="0"/>
        </a:defRPr>
      </a:lvl7pPr>
      <a:lvl8pPr marL="771525" algn="ctr" rtl="0" eaLnBrk="1" fontAlgn="base" hangingPunct="1">
        <a:spcBef>
          <a:spcPct val="0"/>
        </a:spcBef>
        <a:spcAft>
          <a:spcPct val="0"/>
        </a:spcAft>
        <a:defRPr sz="2475">
          <a:solidFill>
            <a:schemeClr val="tx2"/>
          </a:solidFill>
          <a:uFillTx/>
          <a:latin typeface="Arial" charset="0"/>
        </a:defRPr>
      </a:lvl8pPr>
      <a:lvl9pPr marL="1028700" algn="ctr" rtl="0" eaLnBrk="1" fontAlgn="base" hangingPunct="1">
        <a:spcBef>
          <a:spcPct val="0"/>
        </a:spcBef>
        <a:spcAft>
          <a:spcPct val="0"/>
        </a:spcAft>
        <a:defRPr sz="2475">
          <a:solidFill>
            <a:schemeClr val="tx2"/>
          </a:solidFill>
          <a:uFillTx/>
          <a:latin typeface="Arial" charset="0"/>
        </a:defRPr>
      </a:lvl9pPr>
    </p:titleStyle>
    <p:bodyStyle>
      <a:lvl1pPr marL="192881" indent="-192881" algn="l" rtl="0" eaLnBrk="1" fontAlgn="base" hangingPunct="1">
        <a:spcBef>
          <a:spcPct val="20000"/>
        </a:spcBef>
        <a:spcAft>
          <a:spcPct val="0"/>
        </a:spcAft>
        <a:buClr>
          <a:srgbClr val="A8002F"/>
        </a:buClr>
        <a:buChar char="•"/>
        <a:defRPr sz="1800">
          <a:solidFill>
            <a:srgbClr val="004910"/>
          </a:solidFill>
          <a:uFillTx/>
          <a:latin typeface="Book Antiqua" pitchFamily="18" charset="0"/>
          <a:ea typeface="+mn-ea"/>
          <a:cs typeface="+mn-cs"/>
        </a:defRPr>
      </a:lvl1pPr>
      <a:lvl2pPr marL="417910" indent="-160735" algn="l" rtl="0" eaLnBrk="1" fontAlgn="base" hangingPunct="1">
        <a:spcBef>
          <a:spcPct val="20000"/>
        </a:spcBef>
        <a:spcAft>
          <a:spcPct val="0"/>
        </a:spcAft>
        <a:buClr>
          <a:srgbClr val="A8002F"/>
        </a:buClr>
        <a:buChar char="–"/>
        <a:defRPr sz="1575">
          <a:solidFill>
            <a:srgbClr val="004910"/>
          </a:solidFill>
          <a:uFillTx/>
          <a:latin typeface="Book Antiqua" pitchFamily="18" charset="0"/>
        </a:defRPr>
      </a:lvl2pPr>
      <a:lvl3pPr marL="642938" indent="-128588" algn="l" rtl="0" eaLnBrk="1" fontAlgn="base" hangingPunct="1">
        <a:spcBef>
          <a:spcPct val="20000"/>
        </a:spcBef>
        <a:spcAft>
          <a:spcPct val="0"/>
        </a:spcAft>
        <a:buClr>
          <a:srgbClr val="A8002F"/>
        </a:buClr>
        <a:buChar char="•"/>
        <a:defRPr sz="1350">
          <a:solidFill>
            <a:srgbClr val="004910"/>
          </a:solidFill>
          <a:uFillTx/>
          <a:latin typeface="Book Antiqua" pitchFamily="18" charset="0"/>
        </a:defRPr>
      </a:lvl3pPr>
      <a:lvl4pPr marL="900113" indent="-128588" algn="l" rtl="0" eaLnBrk="1" fontAlgn="base" hangingPunct="1">
        <a:spcBef>
          <a:spcPct val="20000"/>
        </a:spcBef>
        <a:spcAft>
          <a:spcPct val="0"/>
        </a:spcAft>
        <a:buClr>
          <a:srgbClr val="A8002F"/>
        </a:buClr>
        <a:buChar char="–"/>
        <a:defRPr sz="1125">
          <a:solidFill>
            <a:srgbClr val="004910"/>
          </a:solidFill>
          <a:uFillTx/>
          <a:latin typeface="Book Antiqua" pitchFamily="18" charset="0"/>
        </a:defRPr>
      </a:lvl4pPr>
      <a:lvl5pPr marL="1157288" indent="-128588" algn="l" rtl="0" eaLnBrk="1" fontAlgn="base" hangingPunct="1">
        <a:spcBef>
          <a:spcPct val="20000"/>
        </a:spcBef>
        <a:spcAft>
          <a:spcPct val="0"/>
        </a:spcAft>
        <a:buClr>
          <a:srgbClr val="A8002F"/>
        </a:buClr>
        <a:buChar char="»"/>
        <a:defRPr sz="1125">
          <a:solidFill>
            <a:srgbClr val="004910"/>
          </a:solidFill>
          <a:uFillTx/>
          <a:latin typeface="Book Antiqua" pitchFamily="18" charset="0"/>
        </a:defRPr>
      </a:lvl5pPr>
      <a:lvl6pPr marL="1414463" indent="-128588" algn="l" rtl="0" eaLnBrk="1" fontAlgn="base" hangingPunct="1">
        <a:spcBef>
          <a:spcPct val="20000"/>
        </a:spcBef>
        <a:spcAft>
          <a:spcPct val="0"/>
        </a:spcAft>
        <a:buChar char="»"/>
        <a:defRPr sz="1125">
          <a:solidFill>
            <a:schemeClr val="tx1"/>
          </a:solidFill>
          <a:uFillTx/>
          <a:latin typeface="+mn-lt"/>
        </a:defRPr>
      </a:lvl6pPr>
      <a:lvl7pPr marL="1671638" indent="-128588" algn="l" rtl="0" eaLnBrk="1" fontAlgn="base" hangingPunct="1">
        <a:spcBef>
          <a:spcPct val="20000"/>
        </a:spcBef>
        <a:spcAft>
          <a:spcPct val="0"/>
        </a:spcAft>
        <a:buChar char="»"/>
        <a:defRPr sz="1125">
          <a:solidFill>
            <a:schemeClr val="tx1"/>
          </a:solidFill>
          <a:uFillTx/>
          <a:latin typeface="+mn-lt"/>
        </a:defRPr>
      </a:lvl7pPr>
      <a:lvl8pPr marL="1928813" indent="-128588" algn="l" rtl="0" eaLnBrk="1" fontAlgn="base" hangingPunct="1">
        <a:spcBef>
          <a:spcPct val="20000"/>
        </a:spcBef>
        <a:spcAft>
          <a:spcPct val="0"/>
        </a:spcAft>
        <a:buChar char="»"/>
        <a:defRPr sz="1125">
          <a:solidFill>
            <a:schemeClr val="tx1"/>
          </a:solidFill>
          <a:uFillTx/>
          <a:latin typeface="+mn-lt"/>
        </a:defRPr>
      </a:lvl8pPr>
      <a:lvl9pPr marL="2185988" indent="-128588" algn="l" rtl="0" eaLnBrk="1" fontAlgn="base" hangingPunct="1">
        <a:spcBef>
          <a:spcPct val="20000"/>
        </a:spcBef>
        <a:spcAft>
          <a:spcPct val="0"/>
        </a:spcAft>
        <a:buChar char="»"/>
        <a:defRPr sz="1125">
          <a:solidFill>
            <a:schemeClr val="tx1"/>
          </a:solidFill>
          <a:uFillTx/>
          <a:latin typeface="+mn-lt"/>
        </a:defRPr>
      </a:lvl9pPr>
    </p:bodyStyle>
    <p:otherStyle>
      <a:defPPr>
        <a:defRPr lang="en-US">
          <a:uFillTx/>
        </a:defRPr>
      </a:defPPr>
      <a:lvl1pPr marL="0" algn="l" defTabSz="514350" rtl="0" eaLnBrk="1" latinLnBrk="0" hangingPunct="1">
        <a:defRPr sz="1013" kern="1200">
          <a:solidFill>
            <a:schemeClr val="tx1"/>
          </a:solidFill>
          <a:uFillTx/>
          <a:latin typeface="+mn-lt"/>
          <a:ea typeface="+mn-ea"/>
          <a:cs typeface="+mn-cs"/>
        </a:defRPr>
      </a:lvl1pPr>
      <a:lvl2pPr marL="257175" algn="l" defTabSz="514350" rtl="0" eaLnBrk="1" latinLnBrk="0" hangingPunct="1">
        <a:defRPr sz="1013" kern="1200">
          <a:solidFill>
            <a:schemeClr val="tx1"/>
          </a:solidFill>
          <a:uFillTx/>
          <a:latin typeface="+mn-lt"/>
          <a:ea typeface="+mn-ea"/>
          <a:cs typeface="+mn-cs"/>
        </a:defRPr>
      </a:lvl2pPr>
      <a:lvl3pPr marL="514350" algn="l" defTabSz="514350" rtl="0" eaLnBrk="1" latinLnBrk="0" hangingPunct="1">
        <a:defRPr sz="1013" kern="1200">
          <a:solidFill>
            <a:schemeClr val="tx1"/>
          </a:solidFill>
          <a:uFillTx/>
          <a:latin typeface="+mn-lt"/>
          <a:ea typeface="+mn-ea"/>
          <a:cs typeface="+mn-cs"/>
        </a:defRPr>
      </a:lvl3pPr>
      <a:lvl4pPr marL="771525" algn="l" defTabSz="514350" rtl="0" eaLnBrk="1" latinLnBrk="0" hangingPunct="1">
        <a:defRPr sz="1013" kern="1200">
          <a:solidFill>
            <a:schemeClr val="tx1"/>
          </a:solidFill>
          <a:uFillTx/>
          <a:latin typeface="+mn-lt"/>
          <a:ea typeface="+mn-ea"/>
          <a:cs typeface="+mn-cs"/>
        </a:defRPr>
      </a:lvl4pPr>
      <a:lvl5pPr marL="1028700" algn="l" defTabSz="514350" rtl="0" eaLnBrk="1" latinLnBrk="0" hangingPunct="1">
        <a:defRPr sz="1013" kern="1200">
          <a:solidFill>
            <a:schemeClr val="tx1"/>
          </a:solidFill>
          <a:uFillTx/>
          <a:latin typeface="+mn-lt"/>
          <a:ea typeface="+mn-ea"/>
          <a:cs typeface="+mn-cs"/>
        </a:defRPr>
      </a:lvl5pPr>
      <a:lvl6pPr marL="1285875" algn="l" defTabSz="514350" rtl="0" eaLnBrk="1" latinLnBrk="0" hangingPunct="1">
        <a:defRPr sz="1013" kern="1200">
          <a:solidFill>
            <a:schemeClr val="tx1"/>
          </a:solidFill>
          <a:uFillTx/>
          <a:latin typeface="+mn-lt"/>
          <a:ea typeface="+mn-ea"/>
          <a:cs typeface="+mn-cs"/>
        </a:defRPr>
      </a:lvl6pPr>
      <a:lvl7pPr marL="1543050" algn="l" defTabSz="514350" rtl="0" eaLnBrk="1" latinLnBrk="0" hangingPunct="1">
        <a:defRPr sz="1013" kern="1200">
          <a:solidFill>
            <a:schemeClr val="tx1"/>
          </a:solidFill>
          <a:uFillTx/>
          <a:latin typeface="+mn-lt"/>
          <a:ea typeface="+mn-ea"/>
          <a:cs typeface="+mn-cs"/>
        </a:defRPr>
      </a:lvl7pPr>
      <a:lvl8pPr marL="1800225" algn="l" defTabSz="514350" rtl="0" eaLnBrk="1" latinLnBrk="0" hangingPunct="1">
        <a:defRPr sz="1013" kern="1200">
          <a:solidFill>
            <a:schemeClr val="tx1"/>
          </a:solidFill>
          <a:uFillTx/>
          <a:latin typeface="+mn-lt"/>
          <a:ea typeface="+mn-ea"/>
          <a:cs typeface="+mn-cs"/>
        </a:defRPr>
      </a:lvl8pPr>
      <a:lvl9pPr marL="2057400" algn="l" defTabSz="514350" rtl="0" eaLnBrk="1" latinLnBrk="0" hangingPunct="1">
        <a:defRPr sz="1013"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July%2027%20Capacity%20Building%20Webinar.pp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reatethefuture.com/past_articles.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40979" y="1890399"/>
            <a:ext cx="7772400" cy="1753562"/>
          </a:xfrm>
        </p:spPr>
        <p:txBody>
          <a:bodyPr>
            <a:normAutofit/>
          </a:bodyPr>
          <a:lstStyle/>
          <a:p>
            <a:pPr algn="ctr"/>
            <a:r>
              <a:rPr lang="en-US" sz="3600" dirty="0"/>
              <a:t>Recruiting and Training  </a:t>
            </a:r>
            <a:br>
              <a:rPr lang="en-US" sz="3600" dirty="0"/>
            </a:br>
            <a:r>
              <a:rPr lang="en-US" sz="3600" dirty="0"/>
              <a:t>a High Performing Board</a:t>
            </a:r>
            <a:endParaRPr lang="en-US" b="1" i="1" dirty="0">
              <a:solidFill>
                <a:srgbClr val="000008"/>
              </a:solidFill>
              <a:effectLst/>
            </a:endParaRPr>
          </a:p>
        </p:txBody>
      </p:sp>
      <p:sp>
        <p:nvSpPr>
          <p:cNvPr id="3075" name="Slide Number Placeholder 6"/>
          <p:cNvSpPr txBox="1">
            <a:spLocks noGrp="1"/>
          </p:cNvSpPr>
          <p:nvPr/>
        </p:nvSpPr>
        <p:spPr bwMode="auto">
          <a:xfrm>
            <a:off x="6629400" y="6126163"/>
            <a:ext cx="1905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Comic Sans MS" pitchFamily="66" charset="0"/>
              </a:defRPr>
            </a:lvl1pPr>
            <a:lvl2pPr marL="742950" indent="-285750" eaLnBrk="0" hangingPunct="0">
              <a:defRPr sz="3200">
                <a:solidFill>
                  <a:schemeClr val="tx1"/>
                </a:solidFill>
                <a:latin typeface="Comic Sans MS" pitchFamily="66" charset="0"/>
              </a:defRPr>
            </a:lvl2pPr>
            <a:lvl3pPr marL="1143000" indent="-228600" eaLnBrk="0" hangingPunct="0">
              <a:defRPr sz="3200">
                <a:solidFill>
                  <a:schemeClr val="tx1"/>
                </a:solidFill>
                <a:latin typeface="Comic Sans MS" pitchFamily="66" charset="0"/>
              </a:defRPr>
            </a:lvl3pPr>
            <a:lvl4pPr marL="1600200" indent="-228600" eaLnBrk="0" hangingPunct="0">
              <a:defRPr sz="3200">
                <a:solidFill>
                  <a:schemeClr val="tx1"/>
                </a:solidFill>
                <a:latin typeface="Comic Sans MS" pitchFamily="66" charset="0"/>
              </a:defRPr>
            </a:lvl4pPr>
            <a:lvl5pPr marL="2057400" indent="-228600" eaLnBrk="0" hangingPunct="0">
              <a:defRPr sz="3200">
                <a:solidFill>
                  <a:schemeClr val="tx1"/>
                </a:solidFill>
                <a:latin typeface="Comic Sans MS" pitchFamily="66" charset="0"/>
              </a:defRPr>
            </a:lvl5pPr>
            <a:lvl6pPr marL="2514600" indent="-228600" eaLnBrk="0" fontAlgn="base" hangingPunct="0">
              <a:spcBef>
                <a:spcPct val="0"/>
              </a:spcBef>
              <a:spcAft>
                <a:spcPct val="0"/>
              </a:spcAft>
              <a:defRPr sz="3200">
                <a:solidFill>
                  <a:schemeClr val="tx1"/>
                </a:solidFill>
                <a:latin typeface="Comic Sans MS" pitchFamily="66" charset="0"/>
              </a:defRPr>
            </a:lvl6pPr>
            <a:lvl7pPr marL="2971800" indent="-228600" eaLnBrk="0" fontAlgn="base" hangingPunct="0">
              <a:spcBef>
                <a:spcPct val="0"/>
              </a:spcBef>
              <a:spcAft>
                <a:spcPct val="0"/>
              </a:spcAft>
              <a:defRPr sz="3200">
                <a:solidFill>
                  <a:schemeClr val="tx1"/>
                </a:solidFill>
                <a:latin typeface="Comic Sans MS" pitchFamily="66" charset="0"/>
              </a:defRPr>
            </a:lvl7pPr>
            <a:lvl8pPr marL="3429000" indent="-228600" eaLnBrk="0" fontAlgn="base" hangingPunct="0">
              <a:spcBef>
                <a:spcPct val="0"/>
              </a:spcBef>
              <a:spcAft>
                <a:spcPct val="0"/>
              </a:spcAft>
              <a:defRPr sz="3200">
                <a:solidFill>
                  <a:schemeClr val="tx1"/>
                </a:solidFill>
                <a:latin typeface="Comic Sans MS" pitchFamily="66" charset="0"/>
              </a:defRPr>
            </a:lvl8pPr>
            <a:lvl9pPr marL="3886200" indent="-228600" eaLnBrk="0" fontAlgn="base" hangingPunct="0">
              <a:spcBef>
                <a:spcPct val="0"/>
              </a:spcBef>
              <a:spcAft>
                <a:spcPct val="0"/>
              </a:spcAft>
              <a:defRPr sz="3200">
                <a:solidFill>
                  <a:schemeClr val="tx1"/>
                </a:solidFill>
                <a:latin typeface="Comic Sans MS" pitchFamily="66" charset="0"/>
              </a:defRPr>
            </a:lvl9pPr>
          </a:lstStyle>
          <a:p>
            <a:pPr algn="r" eaLnBrk="1" hangingPunct="1"/>
            <a:endParaRPr lang="en-US" sz="1000"/>
          </a:p>
        </p:txBody>
      </p:sp>
      <p:sp>
        <p:nvSpPr>
          <p:cNvPr id="6" name="Oval 5">
            <a:hlinkClick r:id="" action="ppaction://noaction"/>
          </p:cNvPr>
          <p:cNvSpPr/>
          <p:nvPr/>
        </p:nvSpPr>
        <p:spPr>
          <a:xfrm>
            <a:off x="0" y="0"/>
            <a:ext cx="4572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27"/>
          <p:cNvSpPr txBox="1">
            <a:spLocks noChangeArrowheads="1"/>
          </p:cNvSpPr>
          <p:nvPr/>
        </p:nvSpPr>
        <p:spPr>
          <a:xfrm>
            <a:off x="685800" y="3925149"/>
            <a:ext cx="7772400" cy="894904"/>
          </a:xfrm>
          <a:prstGeom prst="rect">
            <a:avLst/>
          </a:prstGeom>
        </p:spPr>
        <p:txBody>
          <a:bodyPr vert="horz" lIns="45720" rIns="45720">
            <a:no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800" dirty="0">
                <a:solidFill>
                  <a:srgbClr val="004910"/>
                </a:solidFill>
              </a:rPr>
              <a:t>Abbie J. von Schlegell, CFRE</a:t>
            </a:r>
          </a:p>
          <a:p>
            <a:pPr marL="457200" marR="64008" lvl="0" indent="-457200" algn="ctr" defTabSz="914400" rtl="0" eaLnBrk="1" fontAlgn="auto" latinLnBrk="0" hangingPunct="1">
              <a:lnSpc>
                <a:spcPct val="100000"/>
              </a:lnSpc>
              <a:spcBef>
                <a:spcPts val="400"/>
              </a:spcBef>
              <a:spcAft>
                <a:spcPts val="0"/>
              </a:spcAft>
              <a:buClr>
                <a:schemeClr val="accent1"/>
              </a:buClr>
              <a:buSzPct val="68000"/>
              <a:buFont typeface="Wingdings 3"/>
              <a:buAutoNum type="alphaLcPeriod"/>
              <a:tabLst/>
              <a:defRPr/>
            </a:pPr>
            <a:r>
              <a:rPr lang="en-US" sz="2800" dirty="0">
                <a:solidFill>
                  <a:srgbClr val="004910"/>
                </a:solidFill>
              </a:rPr>
              <a:t>a. von schlegell &amp; co</a:t>
            </a:r>
          </a:p>
          <a:p>
            <a:pPr marR="64008" lvl="0" algn="ctr" defTabSz="914400" rtl="0" eaLnBrk="1" fontAlgn="auto" latinLnBrk="0" hangingPunct="1">
              <a:lnSpc>
                <a:spcPct val="100000"/>
              </a:lnSpc>
              <a:spcBef>
                <a:spcPts val="400"/>
              </a:spcBef>
              <a:spcAft>
                <a:spcPts val="0"/>
              </a:spcAft>
              <a:buClr>
                <a:schemeClr val="accent1"/>
              </a:buClr>
              <a:buSzPct val="68000"/>
              <a:tabLst/>
              <a:defRPr/>
            </a:pPr>
            <a:r>
              <a:rPr lang="en-US" sz="2800" dirty="0">
                <a:solidFill>
                  <a:srgbClr val="004910"/>
                </a:solidFill>
              </a:rPr>
              <a:t>January 23, 2018</a:t>
            </a:r>
          </a:p>
          <a:p>
            <a:pPr marL="457200" marR="64008" lvl="0" indent="-457200" algn="ctr" defTabSz="914400" rtl="0" eaLnBrk="1" fontAlgn="auto" latinLnBrk="0" hangingPunct="1">
              <a:lnSpc>
                <a:spcPct val="100000"/>
              </a:lnSpc>
              <a:spcBef>
                <a:spcPts val="400"/>
              </a:spcBef>
              <a:spcAft>
                <a:spcPts val="0"/>
              </a:spcAft>
              <a:buClr>
                <a:schemeClr val="accent1"/>
              </a:buClr>
              <a:buSzPct val="68000"/>
              <a:buFont typeface="Wingdings 3"/>
              <a:buAutoNum type="alphaLcPeriod"/>
              <a:tabLst/>
              <a:defRPr/>
            </a:pPr>
            <a:endParaRPr kumimoji="0" lang="en-US" sz="2800" b="0" i="0" u="none" strike="noStrike" kern="1200" cap="none" spc="0" normalizeH="0" baseline="0" noProof="0" dirty="0">
              <a:ln>
                <a:noFill/>
              </a:ln>
              <a:effectLst/>
              <a:uLnTx/>
              <a:uFillTx/>
              <a:latin typeface="+mn-lt"/>
              <a:ea typeface="+mn-ea"/>
              <a:cs typeface="+mn-cs"/>
            </a:endParaRPr>
          </a:p>
        </p:txBody>
      </p:sp>
      <p:pic>
        <p:nvPicPr>
          <p:cNvPr id="418818" name="Picture 2" descr="http://capecodphilanthropy.org/wp-content/uploads/header3.png">
            <a:extLst>
              <a:ext uri="{FF2B5EF4-FFF2-40B4-BE49-F238E27FC236}">
                <a16:creationId xmlns:a16="http://schemas.microsoft.com/office/drawing/2014/main" xmlns="" id="{E4ED8124-E085-46A3-9891-6ADD3D82C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712"/>
            <a:ext cx="9144000" cy="181768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xmlns="" id="{3D4D11C6-2E62-4E7E-9787-F540A3D06731}"/>
              </a:ext>
            </a:extLst>
          </p:cNvPr>
          <p:cNvSpPr>
            <a:spLocks noGrp="1"/>
          </p:cNvSpPr>
          <p:nvPr>
            <p:ph type="ftr" sz="quarter" idx="11"/>
          </p:nvPr>
        </p:nvSpPr>
        <p:spPr/>
        <p:txBody>
          <a:bodyPr/>
          <a:lstStyle/>
          <a:p>
            <a:endParaRPr kumimoji="0" lang="en-US">
              <a:solidFill>
                <a:schemeClr val="accent1">
                  <a:tint val="20000"/>
                </a:schemeClr>
              </a:solidFill>
            </a:endParaRPr>
          </a:p>
        </p:txBody>
      </p:sp>
      <p:sp>
        <p:nvSpPr>
          <p:cNvPr id="3" name="Slide Number Placeholder 2">
            <a:extLst>
              <a:ext uri="{FF2B5EF4-FFF2-40B4-BE49-F238E27FC236}">
                <a16:creationId xmlns:a16="http://schemas.microsoft.com/office/drawing/2014/main" xmlns="" id="{37938C13-D430-41D0-B299-393224757001}"/>
              </a:ext>
            </a:extLst>
          </p:cNvPr>
          <p:cNvSpPr>
            <a:spLocks noGrp="1"/>
          </p:cNvSpPr>
          <p:nvPr>
            <p:ph type="sldNum" sz="quarter" idx="12"/>
          </p:nvPr>
        </p:nvSpPr>
        <p:spPr/>
        <p:txBody>
          <a:bodyPr/>
          <a:lstStyle/>
          <a:p>
            <a:fld id="{D5BBC35B-A44B-4119-B8DA-DE9E3DFADA20}" type="slidenum">
              <a:rPr kumimoji="0" lang="en-US" smtClean="0"/>
              <a:pPr/>
              <a:t>1</a:t>
            </a:fld>
            <a:endParaRPr kumimoji="0" lang="en-US" dirty="0">
              <a:solidFill>
                <a:srgbClr val="FFFFFF"/>
              </a:solidFill>
            </a:endParaRPr>
          </a:p>
        </p:txBody>
      </p:sp>
    </p:spTree>
    <p:extLst>
      <p:ext uri="{BB962C8B-B14F-4D97-AF65-F5344CB8AC3E}">
        <p14:creationId xmlns:p14="http://schemas.microsoft.com/office/powerpoint/2010/main" val="390232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ctrTitle"/>
          </p:nvPr>
        </p:nvSpPr>
        <p:spPr>
          <a:xfrm>
            <a:off x="381000" y="1752601"/>
            <a:ext cx="8305800" cy="1295399"/>
          </a:xfrm>
        </p:spPr>
        <p:txBody>
          <a:bodyPr>
            <a:normAutofit/>
          </a:bodyPr>
          <a:lstStyle/>
          <a:p>
            <a:r>
              <a:rPr lang="en-US" sz="4000" dirty="0"/>
              <a:t>The Governance Committee</a:t>
            </a:r>
          </a:p>
        </p:txBody>
      </p:sp>
      <p:sp>
        <p:nvSpPr>
          <p:cNvPr id="21507" name="Subtitle 3"/>
          <p:cNvSpPr>
            <a:spLocks noGrp="1"/>
          </p:cNvSpPr>
          <p:nvPr>
            <p:ph type="subTitle" idx="1"/>
          </p:nvPr>
        </p:nvSpPr>
        <p:spPr>
          <a:xfrm>
            <a:off x="1333500" y="3048000"/>
            <a:ext cx="6400800" cy="1752600"/>
          </a:xfrm>
        </p:spPr>
        <p:txBody>
          <a:bodyPr/>
          <a:lstStyle/>
          <a:p>
            <a:r>
              <a:rPr lang="en-US" sz="2800" dirty="0"/>
              <a:t>Leading the Effort</a:t>
            </a:r>
          </a:p>
        </p:txBody>
      </p:sp>
      <p:sp>
        <p:nvSpPr>
          <p:cNvPr id="5" name="Slide Number Placeholder 5"/>
          <p:cNvSpPr>
            <a:spLocks noGrp="1"/>
          </p:cNvSpPr>
          <p:nvPr>
            <p:ph type="sldNum" sz="quarter" idx="12"/>
          </p:nvPr>
        </p:nvSpPr>
        <p:spPr>
          <a:xfrm>
            <a:off x="146304" y="6208776"/>
            <a:ext cx="457200" cy="457200"/>
          </a:xfrm>
        </p:spPr>
        <p:txBody>
          <a:bodyPr/>
          <a:lstStyle/>
          <a:p>
            <a:fld id="{72C52ED2-851D-4120-9E94-50CC33FEBC19}" type="slidenum">
              <a:rPr lang="en-US" smtClean="0"/>
              <a:pPr/>
              <a:t>10</a:t>
            </a:fld>
            <a:endParaRPr lang="en-US" dirty="0"/>
          </a:p>
        </p:txBody>
      </p:sp>
      <p:sp>
        <p:nvSpPr>
          <p:cNvPr id="21508" name="Rectangle 4"/>
          <p:cNvSpPr>
            <a:spLocks noChangeArrowheads="1"/>
          </p:cNvSpPr>
          <p:nvPr/>
        </p:nvSpPr>
        <p:spPr bwMode="auto">
          <a:xfrm>
            <a:off x="990600" y="2362200"/>
            <a:ext cx="7086600" cy="2101850"/>
          </a:xfrm>
          <a:prstGeom prst="rect">
            <a:avLst/>
          </a:prstGeom>
          <a:noFill/>
          <a:ln>
            <a:noFill/>
          </a:ln>
          <a:effectLst>
            <a:outerShdw dist="13470"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marL="838200" indent="-838200"/>
            <a:r>
              <a:rPr lang="en-US" sz="4400">
                <a:solidFill>
                  <a:schemeClr val="tx2"/>
                </a:solidFill>
              </a:rPr>
              <a:t>     </a:t>
            </a:r>
          </a:p>
        </p:txBody>
      </p:sp>
      <p:sp>
        <p:nvSpPr>
          <p:cNvPr id="2" name="Footer Placeholder 1">
            <a:extLst>
              <a:ext uri="{FF2B5EF4-FFF2-40B4-BE49-F238E27FC236}">
                <a16:creationId xmlns:a16="http://schemas.microsoft.com/office/drawing/2014/main" xmlns="" id="{BFDEDF81-A63D-4386-AEB9-C785B865B7A1}"/>
              </a:ext>
            </a:extLst>
          </p:cNvPr>
          <p:cNvSpPr>
            <a:spLocks noGrp="1"/>
          </p:cNvSpPr>
          <p:nvPr>
            <p:ph type="ftr" sz="quarter" idx="11"/>
          </p:nvPr>
        </p:nvSpPr>
        <p:spPr/>
        <p:txBody>
          <a:bodyPr/>
          <a:lstStyle/>
          <a:p>
            <a:endParaRPr kumimoji="0" lang="en-US">
              <a:solidFill>
                <a:schemeClr val="accent1">
                  <a:tint val="20000"/>
                </a:schemeClr>
              </a:solidFill>
            </a:endParaRPr>
          </a:p>
        </p:txBody>
      </p:sp>
    </p:spTree>
    <p:extLst>
      <p:ext uri="{BB962C8B-B14F-4D97-AF65-F5344CB8AC3E}">
        <p14:creationId xmlns:p14="http://schemas.microsoft.com/office/powerpoint/2010/main" val="285683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84175"/>
            <a:ext cx="8001000" cy="1063625"/>
          </a:xfrm>
        </p:spPr>
        <p:txBody>
          <a:bodyPr/>
          <a:lstStyle/>
          <a:p>
            <a:pPr marL="838200" indent="-838200" algn="l" eaLnBrk="1" hangingPunct="1"/>
            <a:r>
              <a:rPr lang="en-US" sz="3600" dirty="0"/>
              <a:t>Board Governance Committee</a:t>
            </a:r>
          </a:p>
        </p:txBody>
      </p:sp>
      <p:sp>
        <p:nvSpPr>
          <p:cNvPr id="19459" name="Rectangle 3"/>
          <p:cNvSpPr>
            <a:spLocks noGrp="1" noChangeArrowheads="1"/>
          </p:cNvSpPr>
          <p:nvPr>
            <p:ph idx="1"/>
          </p:nvPr>
        </p:nvSpPr>
        <p:spPr>
          <a:xfrm>
            <a:off x="685800" y="1600200"/>
            <a:ext cx="7772400" cy="4495800"/>
          </a:xfrm>
        </p:spPr>
        <p:txBody>
          <a:bodyPr/>
          <a:lstStyle/>
          <a:p>
            <a:pPr marL="609600" indent="-609600" eaLnBrk="1" hangingPunct="1"/>
            <a:r>
              <a:rPr lang="en-US" sz="2800" dirty="0"/>
              <a:t>Continuous focus on identifying, preparing and recruiting future board leaders</a:t>
            </a:r>
          </a:p>
          <a:p>
            <a:pPr marL="609600" indent="-609600" eaLnBrk="1" hangingPunct="1"/>
            <a:r>
              <a:rPr lang="en-US" sz="2800" dirty="0"/>
              <a:t>Plan board education including new member orientation, ongoing training and board retreats</a:t>
            </a:r>
          </a:p>
          <a:p>
            <a:pPr marL="609600" indent="-609600" eaLnBrk="1" hangingPunct="1"/>
            <a:r>
              <a:rPr lang="en-US" sz="2800" dirty="0"/>
              <a:t>Assess board, chair, individual directors, and board meetings </a:t>
            </a:r>
          </a:p>
          <a:p>
            <a:pPr marL="609600" indent="-609600" eaLnBrk="1" hangingPunct="1"/>
            <a:r>
              <a:rPr lang="en-US" sz="2800" dirty="0"/>
              <a:t>Annually review governance practices and recommend changes</a:t>
            </a:r>
          </a:p>
          <a:p>
            <a:pPr marL="609600" indent="-609600" eaLnBrk="1" hangingPunct="1">
              <a:lnSpc>
                <a:spcPct val="90000"/>
              </a:lnSpc>
              <a:buFontTx/>
              <a:buNone/>
            </a:pPr>
            <a:endParaRPr lang="en-US" dirty="0"/>
          </a:p>
        </p:txBody>
      </p:sp>
      <p:sp>
        <p:nvSpPr>
          <p:cNvPr id="6" name="Slide Number Placeholder 5"/>
          <p:cNvSpPr>
            <a:spLocks noGrp="1"/>
          </p:cNvSpPr>
          <p:nvPr>
            <p:ph type="sldNum" sz="quarter" idx="12"/>
          </p:nvPr>
        </p:nvSpPr>
        <p:spPr/>
        <p:txBody>
          <a:bodyPr/>
          <a:lstStyle/>
          <a:p>
            <a:pPr>
              <a:defRPr/>
            </a:pPr>
            <a:fld id="{4DA5615C-8CBA-447F-9387-748CED1C3FDC}" type="slidenum">
              <a:rPr lang="en-US"/>
              <a:pPr>
                <a:defRPr/>
              </a:pPr>
              <a:t>11</a:t>
            </a:fld>
            <a:endParaRPr lang="en-US"/>
          </a:p>
        </p:txBody>
      </p:sp>
      <p:sp>
        <p:nvSpPr>
          <p:cNvPr id="2" name="Footer Placeholder 1">
            <a:extLst>
              <a:ext uri="{FF2B5EF4-FFF2-40B4-BE49-F238E27FC236}">
                <a16:creationId xmlns:a16="http://schemas.microsoft.com/office/drawing/2014/main" xmlns="" id="{FAD60DE8-F750-410A-BBE2-B08A6542D5A9}"/>
              </a:ext>
            </a:extLst>
          </p:cNvPr>
          <p:cNvSpPr>
            <a:spLocks noGrp="1"/>
          </p:cNvSpPr>
          <p:nvPr>
            <p:ph type="ftr" sz="quarter" idx="11"/>
          </p:nvPr>
        </p:nvSpPr>
        <p:spPr/>
        <p:txBody>
          <a:bodyPr/>
          <a:lstStyle/>
          <a:p>
            <a:endParaRPr kumimoji="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1"/>
            <a:ext cx="7772400" cy="1143000"/>
          </a:xfrm>
        </p:spPr>
        <p:txBody>
          <a:bodyPr/>
          <a:lstStyle/>
          <a:p>
            <a:pPr algn="l" eaLnBrk="1" hangingPunct="1"/>
            <a:r>
              <a:rPr lang="en-US" sz="3600" dirty="0"/>
              <a:t>A Leadership Development Process</a:t>
            </a:r>
          </a:p>
        </p:txBody>
      </p:sp>
      <p:sp>
        <p:nvSpPr>
          <p:cNvPr id="11267" name="Rectangle 3"/>
          <p:cNvSpPr>
            <a:spLocks noGrp="1" noChangeArrowheads="1"/>
          </p:cNvSpPr>
          <p:nvPr>
            <p:ph idx="1"/>
          </p:nvPr>
        </p:nvSpPr>
        <p:spPr>
          <a:xfrm>
            <a:off x="685800" y="1676400"/>
            <a:ext cx="7772400" cy="4724400"/>
          </a:xfrm>
        </p:spPr>
        <p:txBody>
          <a:bodyPr/>
          <a:lstStyle/>
          <a:p>
            <a:pPr eaLnBrk="1" hangingPunct="1">
              <a:lnSpc>
                <a:spcPct val="80000"/>
              </a:lnSpc>
            </a:pPr>
            <a:r>
              <a:rPr lang="en-US" sz="2800" b="1" dirty="0"/>
              <a:t>Nominations and recruitment</a:t>
            </a:r>
            <a:r>
              <a:rPr lang="en-US" sz="2800" dirty="0"/>
              <a:t> -- identifying the right individuals to meet the needs of the board, helping them understand their roles and responsibilities, and inviting them to join your board</a:t>
            </a:r>
          </a:p>
          <a:p>
            <a:pPr eaLnBrk="1" hangingPunct="1">
              <a:lnSpc>
                <a:spcPct val="80000"/>
              </a:lnSpc>
            </a:pPr>
            <a:r>
              <a:rPr lang="en-US" sz="2800" b="1" dirty="0"/>
              <a:t>Orientation </a:t>
            </a:r>
            <a:r>
              <a:rPr lang="en-US" sz="2800" dirty="0"/>
              <a:t>-- giving new board directors  information they need to carry out their roles and responsibilities effectively</a:t>
            </a:r>
          </a:p>
          <a:p>
            <a:pPr eaLnBrk="1" hangingPunct="1">
              <a:lnSpc>
                <a:spcPct val="80000"/>
              </a:lnSpc>
            </a:pPr>
            <a:r>
              <a:rPr lang="en-US" sz="2800" b="1" dirty="0"/>
              <a:t>Training</a:t>
            </a:r>
            <a:r>
              <a:rPr lang="en-US" sz="2800" dirty="0"/>
              <a:t> --  regular, ongoing efforts to build new skills and knowledge among the existing board directors to enhance performance</a:t>
            </a:r>
          </a:p>
        </p:txBody>
      </p:sp>
      <p:sp>
        <p:nvSpPr>
          <p:cNvPr id="6" name="Slide Number Placeholder 5"/>
          <p:cNvSpPr>
            <a:spLocks noGrp="1"/>
          </p:cNvSpPr>
          <p:nvPr>
            <p:ph type="sldNum" sz="quarter" idx="12"/>
          </p:nvPr>
        </p:nvSpPr>
        <p:spPr/>
        <p:txBody>
          <a:bodyPr/>
          <a:lstStyle/>
          <a:p>
            <a:pPr>
              <a:defRPr/>
            </a:pPr>
            <a:fld id="{13BFCFF1-7220-4F0C-AA00-DF5E381B611E}" type="slidenum">
              <a:rPr lang="en-US"/>
              <a:pPr>
                <a:defRPr/>
              </a:pPr>
              <a:t>12</a:t>
            </a:fld>
            <a:endParaRPr lang="en-US"/>
          </a:p>
        </p:txBody>
      </p:sp>
      <p:sp>
        <p:nvSpPr>
          <p:cNvPr id="2" name="Footer Placeholder 1">
            <a:extLst>
              <a:ext uri="{FF2B5EF4-FFF2-40B4-BE49-F238E27FC236}">
                <a16:creationId xmlns:a16="http://schemas.microsoft.com/office/drawing/2014/main" xmlns="" id="{42460E44-6568-45F7-8C0C-9FFE16E01D26}"/>
              </a:ext>
            </a:extLst>
          </p:cNvPr>
          <p:cNvSpPr>
            <a:spLocks noGrp="1"/>
          </p:cNvSpPr>
          <p:nvPr>
            <p:ph type="ftr" sz="quarter" idx="11"/>
          </p:nvPr>
        </p:nvSpPr>
        <p:spPr/>
        <p:txBody>
          <a:bodyPr/>
          <a:lstStyle/>
          <a:p>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74638"/>
            <a:ext cx="8001000" cy="1143000"/>
          </a:xfrm>
        </p:spPr>
        <p:txBody>
          <a:bodyPr/>
          <a:lstStyle/>
          <a:p>
            <a:pPr algn="l" eaLnBrk="1" hangingPunct="1"/>
            <a:r>
              <a:rPr lang="en-US" sz="3600" dirty="0"/>
              <a:t>A Leadership Development Process</a:t>
            </a:r>
          </a:p>
        </p:txBody>
      </p:sp>
      <p:sp>
        <p:nvSpPr>
          <p:cNvPr id="12291" name="Rectangle 3"/>
          <p:cNvSpPr>
            <a:spLocks noGrp="1" noChangeArrowheads="1"/>
          </p:cNvSpPr>
          <p:nvPr>
            <p:ph idx="1"/>
          </p:nvPr>
        </p:nvSpPr>
        <p:spPr>
          <a:xfrm>
            <a:off x="533400" y="1719263"/>
            <a:ext cx="8077200" cy="4572000"/>
          </a:xfrm>
        </p:spPr>
        <p:txBody>
          <a:bodyPr/>
          <a:lstStyle/>
          <a:p>
            <a:pPr eaLnBrk="1" hangingPunct="1"/>
            <a:r>
              <a:rPr lang="en-US" sz="2800" b="1" dirty="0"/>
              <a:t>Evaluation</a:t>
            </a:r>
            <a:r>
              <a:rPr lang="en-US" sz="2800" dirty="0"/>
              <a:t> -- annual task of evaluating individual board director performance as well as the effectiveness of the board as a whole and individually</a:t>
            </a:r>
          </a:p>
          <a:p>
            <a:pPr eaLnBrk="1" hangingPunct="1"/>
            <a:r>
              <a:rPr lang="en-US" sz="2800" b="1" dirty="0"/>
              <a:t>Recognition</a:t>
            </a:r>
            <a:r>
              <a:rPr lang="en-US" sz="2800" dirty="0"/>
              <a:t> -- ongoing process of recognizing the work and accomplishments of board directors to the work of the board and to the organization.</a:t>
            </a:r>
          </a:p>
          <a:p>
            <a:pPr eaLnBrk="1" hangingPunct="1"/>
            <a:endParaRPr lang="en-US" sz="2800" dirty="0"/>
          </a:p>
        </p:txBody>
      </p:sp>
      <p:sp>
        <p:nvSpPr>
          <p:cNvPr id="6" name="Slide Number Placeholder 5"/>
          <p:cNvSpPr>
            <a:spLocks noGrp="1"/>
          </p:cNvSpPr>
          <p:nvPr>
            <p:ph type="sldNum" sz="quarter" idx="12"/>
          </p:nvPr>
        </p:nvSpPr>
        <p:spPr/>
        <p:txBody>
          <a:bodyPr/>
          <a:lstStyle/>
          <a:p>
            <a:pPr>
              <a:defRPr/>
            </a:pPr>
            <a:fld id="{56F6141F-9612-4750-9722-4A1021CA71FA}" type="slidenum">
              <a:rPr lang="en-US"/>
              <a:pPr>
                <a:defRPr/>
              </a:pPr>
              <a:t>13</a:t>
            </a:fld>
            <a:endParaRPr lang="en-US"/>
          </a:p>
        </p:txBody>
      </p:sp>
      <p:sp>
        <p:nvSpPr>
          <p:cNvPr id="2" name="Footer Placeholder 1">
            <a:extLst>
              <a:ext uri="{FF2B5EF4-FFF2-40B4-BE49-F238E27FC236}">
                <a16:creationId xmlns:a16="http://schemas.microsoft.com/office/drawing/2014/main" xmlns="" id="{628F301B-6E8D-467D-81F7-F38EBDB628F8}"/>
              </a:ext>
            </a:extLst>
          </p:cNvPr>
          <p:cNvSpPr>
            <a:spLocks noGrp="1"/>
          </p:cNvSpPr>
          <p:nvPr>
            <p:ph type="ftr" sz="quarter" idx="11"/>
          </p:nvPr>
        </p:nvSpPr>
        <p:spPr/>
        <p:txBody>
          <a:bodyPr/>
          <a:lstStyle/>
          <a:p>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t>Clearly Defined Roles &amp; Responsibilities</a:t>
            </a:r>
          </a:p>
        </p:txBody>
      </p:sp>
      <p:sp>
        <p:nvSpPr>
          <p:cNvPr id="5" name="Subtitle 4"/>
          <p:cNvSpPr>
            <a:spLocks noGrp="1"/>
          </p:cNvSpPr>
          <p:nvPr>
            <p:ph type="subTitle" idx="1"/>
          </p:nvPr>
        </p:nvSpPr>
        <p:spPr/>
        <p:txBody>
          <a:bodyPr/>
          <a:lstStyle/>
          <a:p>
            <a:endParaRPr lang="en-US"/>
          </a:p>
        </p:txBody>
      </p:sp>
      <p:sp>
        <p:nvSpPr>
          <p:cNvPr id="2" name="Footer Placeholder 1">
            <a:extLst>
              <a:ext uri="{FF2B5EF4-FFF2-40B4-BE49-F238E27FC236}">
                <a16:creationId xmlns:a16="http://schemas.microsoft.com/office/drawing/2014/main" xmlns="" id="{77E5045A-459C-43F3-BF5C-18CBF0E27F7A}"/>
              </a:ext>
            </a:extLst>
          </p:cNvPr>
          <p:cNvSpPr>
            <a:spLocks noGrp="1"/>
          </p:cNvSpPr>
          <p:nvPr>
            <p:ph type="ftr" sz="quarter" idx="11"/>
          </p:nvPr>
        </p:nvSpPr>
        <p:spPr/>
        <p:txBody>
          <a:bodyPr/>
          <a:lstStyle/>
          <a:p>
            <a:endParaRPr kumimoji="0" lang="en-US">
              <a:solidFill>
                <a:schemeClr val="accent1">
                  <a:tint val="20000"/>
                </a:schemeClr>
              </a:solidFill>
            </a:endParaRPr>
          </a:p>
        </p:txBody>
      </p:sp>
      <p:sp>
        <p:nvSpPr>
          <p:cNvPr id="3" name="Slide Number Placeholder 2">
            <a:extLst>
              <a:ext uri="{FF2B5EF4-FFF2-40B4-BE49-F238E27FC236}">
                <a16:creationId xmlns:a16="http://schemas.microsoft.com/office/drawing/2014/main" xmlns="" id="{6B5F5FEA-A5E9-4165-9C6B-8448DA6BEF82}"/>
              </a:ext>
            </a:extLst>
          </p:cNvPr>
          <p:cNvSpPr>
            <a:spLocks noGrp="1"/>
          </p:cNvSpPr>
          <p:nvPr>
            <p:ph type="sldNum" sz="quarter" idx="12"/>
          </p:nvPr>
        </p:nvSpPr>
        <p:spPr/>
        <p:txBody>
          <a:bodyPr/>
          <a:lstStyle/>
          <a:p>
            <a:fld id="{D5BBC35B-A44B-4119-B8DA-DE9E3DFADA20}" type="slidenum">
              <a:rPr kumimoji="0" lang="en-US" smtClean="0"/>
              <a:pPr/>
              <a:t>14</a:t>
            </a:fld>
            <a:endParaRPr kumimoji="0" lang="en-US"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609600"/>
            <a:ext cx="8153400" cy="762000"/>
          </a:xfrm>
        </p:spPr>
        <p:txBody>
          <a:bodyPr>
            <a:noAutofit/>
          </a:bodyPr>
          <a:lstStyle/>
          <a:p>
            <a:pPr algn="l" eaLnBrk="1" hangingPunct="1"/>
            <a:r>
              <a:rPr lang="en-US" sz="3600" dirty="0"/>
              <a:t>Clearly Defined Roles &amp; Responsibilities</a:t>
            </a:r>
          </a:p>
        </p:txBody>
      </p:sp>
      <p:sp>
        <p:nvSpPr>
          <p:cNvPr id="13315" name="Rectangle 3"/>
          <p:cNvSpPr>
            <a:spLocks noGrp="1" noChangeArrowheads="1"/>
          </p:cNvSpPr>
          <p:nvPr>
            <p:ph idx="1"/>
          </p:nvPr>
        </p:nvSpPr>
        <p:spPr>
          <a:xfrm>
            <a:off x="685800" y="1774441"/>
            <a:ext cx="7772400" cy="4648200"/>
          </a:xfrm>
        </p:spPr>
        <p:txBody>
          <a:bodyPr/>
          <a:lstStyle/>
          <a:p>
            <a:pPr eaLnBrk="1" hangingPunct="1">
              <a:lnSpc>
                <a:spcPct val="90000"/>
              </a:lnSpc>
            </a:pPr>
            <a:r>
              <a:rPr lang="en-US" sz="3200" dirty="0"/>
              <a:t>Clarity re: management and governance</a:t>
            </a:r>
          </a:p>
          <a:p>
            <a:pPr eaLnBrk="1" hangingPunct="1">
              <a:lnSpc>
                <a:spcPct val="90000"/>
              </a:lnSpc>
            </a:pPr>
            <a:r>
              <a:rPr lang="en-US" sz="3200" dirty="0"/>
              <a:t>Maintain clarity re: board policy and oversight functions</a:t>
            </a:r>
          </a:p>
          <a:p>
            <a:pPr eaLnBrk="1" hangingPunct="1">
              <a:lnSpc>
                <a:spcPct val="90000"/>
              </a:lnSpc>
            </a:pPr>
            <a:r>
              <a:rPr lang="en-US" sz="3200" dirty="0"/>
              <a:t>Written individual board and committee descriptions that are current</a:t>
            </a:r>
          </a:p>
          <a:p>
            <a:pPr eaLnBrk="1" hangingPunct="1">
              <a:lnSpc>
                <a:spcPct val="90000"/>
              </a:lnSpc>
            </a:pPr>
            <a:r>
              <a:rPr lang="en-US" sz="3200" dirty="0"/>
              <a:t>Board manual prepared for all board members</a:t>
            </a:r>
          </a:p>
        </p:txBody>
      </p:sp>
      <p:sp>
        <p:nvSpPr>
          <p:cNvPr id="6" name="Slide Number Placeholder 5"/>
          <p:cNvSpPr>
            <a:spLocks noGrp="1"/>
          </p:cNvSpPr>
          <p:nvPr>
            <p:ph type="sldNum" sz="quarter" idx="12"/>
          </p:nvPr>
        </p:nvSpPr>
        <p:spPr/>
        <p:txBody>
          <a:bodyPr/>
          <a:lstStyle/>
          <a:p>
            <a:pPr>
              <a:defRPr/>
            </a:pPr>
            <a:fld id="{5253A038-20C1-4F71-A4D5-64CA9FDA5C4A}" type="slidenum">
              <a:rPr lang="en-US"/>
              <a:pPr>
                <a:defRPr/>
              </a:pPr>
              <a:t>15</a:t>
            </a:fld>
            <a:endParaRPr lang="en-US"/>
          </a:p>
        </p:txBody>
      </p:sp>
      <p:sp>
        <p:nvSpPr>
          <p:cNvPr id="2" name="Footer Placeholder 1">
            <a:extLst>
              <a:ext uri="{FF2B5EF4-FFF2-40B4-BE49-F238E27FC236}">
                <a16:creationId xmlns:a16="http://schemas.microsoft.com/office/drawing/2014/main" xmlns="" id="{6033DD15-5446-43E2-A229-7CAE5A3B26F8}"/>
              </a:ext>
            </a:extLst>
          </p:cNvPr>
          <p:cNvSpPr>
            <a:spLocks noGrp="1"/>
          </p:cNvSpPr>
          <p:nvPr>
            <p:ph type="ftr" sz="quarter" idx="11"/>
          </p:nvPr>
        </p:nvSpPr>
        <p:spPr/>
        <p:txBody>
          <a:bodyPr/>
          <a:lstStyle/>
          <a:p>
            <a:endParaRPr kumimoji="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a:r>
              <a:rPr lang="en-US" sz="3600" dirty="0"/>
              <a:t>Board Member Job Description</a:t>
            </a:r>
          </a:p>
        </p:txBody>
      </p:sp>
      <p:sp>
        <p:nvSpPr>
          <p:cNvPr id="754691" name="Rectangle 3"/>
          <p:cNvSpPr>
            <a:spLocks noGrp="1" noChangeArrowheads="1"/>
          </p:cNvSpPr>
          <p:nvPr>
            <p:ph idx="1"/>
          </p:nvPr>
        </p:nvSpPr>
        <p:spPr>
          <a:xfrm>
            <a:off x="3886200" y="1417638"/>
            <a:ext cx="4800600" cy="4572000"/>
          </a:xfrm>
        </p:spPr>
        <p:txBody>
          <a:bodyPr>
            <a:noAutofit/>
          </a:bodyPr>
          <a:lstStyle/>
          <a:p>
            <a:r>
              <a:rPr lang="en-US" sz="2400" dirty="0"/>
              <a:t>Attend all regular board meetings.</a:t>
            </a:r>
          </a:p>
          <a:p>
            <a:r>
              <a:rPr lang="en-US" sz="2400" dirty="0"/>
              <a:t>Serve as an active committee member.</a:t>
            </a:r>
          </a:p>
          <a:p>
            <a:r>
              <a:rPr lang="en-US" sz="2400" dirty="0"/>
              <a:t>Participate in fund development activities</a:t>
            </a:r>
          </a:p>
          <a:p>
            <a:r>
              <a:rPr lang="en-US" sz="2400" dirty="0"/>
              <a:t>Support public policy agenda/initiatives.</a:t>
            </a:r>
          </a:p>
          <a:p>
            <a:r>
              <a:rPr lang="en-US" sz="2400" dirty="0"/>
              <a:t>Prepare in advance for board policy and decision-making.</a:t>
            </a:r>
          </a:p>
          <a:p>
            <a:r>
              <a:rPr lang="en-US" sz="2400" dirty="0"/>
              <a:t>Attend the annual board planning retreat.</a:t>
            </a:r>
          </a:p>
        </p:txBody>
      </p:sp>
      <p:sp>
        <p:nvSpPr>
          <p:cNvPr id="7" name="TextBox 6">
            <a:hlinkClick r:id="rId2" action="ppaction://hlinkpres?slideindex=1&amp;slidetitle="/>
          </p:cNvPr>
          <p:cNvSpPr txBox="1">
            <a:spLocks noChangeArrowheads="1"/>
          </p:cNvSpPr>
          <p:nvPr/>
        </p:nvSpPr>
        <p:spPr bwMode="auto">
          <a:xfrm>
            <a:off x="381000" y="6364969"/>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n-US" sz="1400" dirty="0">
              <a:latin typeface="Lucida Sans" pitchFamily="34" charset="0"/>
            </a:endParaRPr>
          </a:p>
        </p:txBody>
      </p:sp>
      <p:pic>
        <p:nvPicPr>
          <p:cNvPr id="459778" name="Picture 2" descr="http://4.bp.blogspot.com/-SjniA-qg5gk/TigAcbRYGvI/AAAAAAAAACs/_piFV2-SiNg/s1600/jobdescription.jpg"/>
          <p:cNvPicPr>
            <a:picLocks noChangeAspect="1" noChangeArrowheads="1"/>
          </p:cNvPicPr>
          <p:nvPr/>
        </p:nvPicPr>
        <p:blipFill>
          <a:blip r:embed="rId3" cstate="print"/>
          <a:srcRect/>
          <a:stretch>
            <a:fillRect/>
          </a:stretch>
        </p:blipFill>
        <p:spPr bwMode="auto">
          <a:xfrm>
            <a:off x="685800" y="1905000"/>
            <a:ext cx="2558074" cy="2552700"/>
          </a:xfrm>
          <a:prstGeom prst="rect">
            <a:avLst/>
          </a:prstGeom>
          <a:noFill/>
        </p:spPr>
      </p:pic>
      <p:sp>
        <p:nvSpPr>
          <p:cNvPr id="2" name="Footer Placeholder 1">
            <a:extLst>
              <a:ext uri="{FF2B5EF4-FFF2-40B4-BE49-F238E27FC236}">
                <a16:creationId xmlns:a16="http://schemas.microsoft.com/office/drawing/2014/main" xmlns="" id="{2E76A05E-BC24-491F-8424-2F77DFCDC447}"/>
              </a:ext>
            </a:extLst>
          </p:cNvPr>
          <p:cNvSpPr>
            <a:spLocks noGrp="1"/>
          </p:cNvSpPr>
          <p:nvPr>
            <p:ph type="ftr" sz="quarter" idx="11"/>
          </p:nvPr>
        </p:nvSpPr>
        <p:spPr/>
        <p:txBody>
          <a:bodyPr/>
          <a:lstStyle/>
          <a:p>
            <a:endParaRPr kumimoji="0" lang="en-US"/>
          </a:p>
        </p:txBody>
      </p:sp>
      <p:sp>
        <p:nvSpPr>
          <p:cNvPr id="3" name="Slide Number Placeholder 2">
            <a:extLst>
              <a:ext uri="{FF2B5EF4-FFF2-40B4-BE49-F238E27FC236}">
                <a16:creationId xmlns:a16="http://schemas.microsoft.com/office/drawing/2014/main" xmlns="" id="{96B17840-17BE-4DB9-B268-9906936DCBE2}"/>
              </a:ext>
            </a:extLst>
          </p:cNvPr>
          <p:cNvSpPr>
            <a:spLocks noGrp="1"/>
          </p:cNvSpPr>
          <p:nvPr>
            <p:ph type="sldNum" sz="quarter" idx="12"/>
          </p:nvPr>
        </p:nvSpPr>
        <p:spPr/>
        <p:txBody>
          <a:bodyPr/>
          <a:lstStyle/>
          <a:p>
            <a:fld id="{D5BBC35B-A44B-4119-B8DA-DE9E3DFADA20}" type="slidenum">
              <a:rPr kumimoji="0" lang="en-US" smtClean="0"/>
              <a:pPr/>
              <a:t>16</a:t>
            </a:fld>
            <a:endParaRPr kumimoji="0" lang="en-US"/>
          </a:p>
        </p:txBody>
      </p:sp>
    </p:spTree>
    <p:extLst>
      <p:ext uri="{BB962C8B-B14F-4D97-AF65-F5344CB8AC3E}">
        <p14:creationId xmlns:p14="http://schemas.microsoft.com/office/powerpoint/2010/main" val="404522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lgn="l"/>
            <a:r>
              <a:rPr lang="en-US" sz="3600" dirty="0"/>
              <a:t>Diversity in Recruitment</a:t>
            </a:r>
          </a:p>
        </p:txBody>
      </p:sp>
      <p:sp>
        <p:nvSpPr>
          <p:cNvPr id="2052" name="Rectangle 3"/>
          <p:cNvSpPr>
            <a:spLocks noGrp="1" noChangeArrowheads="1"/>
          </p:cNvSpPr>
          <p:nvPr>
            <p:ph idx="1"/>
          </p:nvPr>
        </p:nvSpPr>
        <p:spPr>
          <a:xfrm>
            <a:off x="4028090" y="1600200"/>
            <a:ext cx="4648200" cy="3657600"/>
          </a:xfrm>
        </p:spPr>
        <p:txBody>
          <a:bodyPr/>
          <a:lstStyle/>
          <a:p>
            <a:r>
              <a:rPr lang="en-US" sz="3200" dirty="0"/>
              <a:t>Diversity in demographics </a:t>
            </a:r>
          </a:p>
          <a:p>
            <a:r>
              <a:rPr lang="en-US" sz="3200" dirty="0"/>
              <a:t>Diversity in linkages to different communities and groups </a:t>
            </a:r>
          </a:p>
          <a:p>
            <a:r>
              <a:rPr lang="en-US" sz="3200" dirty="0"/>
              <a:t>Diversity in expertise</a:t>
            </a:r>
          </a:p>
          <a:p>
            <a:r>
              <a:rPr lang="en-US" sz="3200" dirty="0"/>
              <a:t>Diversity in thinking </a:t>
            </a:r>
          </a:p>
          <a:p>
            <a:endParaRPr lang="en-US" sz="3200" dirty="0"/>
          </a:p>
        </p:txBody>
      </p:sp>
      <p:sp>
        <p:nvSpPr>
          <p:cNvPr id="8" name="Slide Number Placeholder 5"/>
          <p:cNvSpPr>
            <a:spLocks noGrp="1"/>
          </p:cNvSpPr>
          <p:nvPr>
            <p:ph type="sldNum" sz="quarter" idx="12"/>
          </p:nvPr>
        </p:nvSpPr>
        <p:spPr>
          <a:xfrm>
            <a:off x="146304" y="6208776"/>
            <a:ext cx="457200" cy="457200"/>
          </a:xfrm>
        </p:spPr>
        <p:txBody>
          <a:bodyPr/>
          <a:lstStyle/>
          <a:p>
            <a:fld id="{72C52ED2-851D-4120-9E94-50CC33FEBC19}" type="slidenum">
              <a:rPr lang="en-US" smtClean="0"/>
              <a:pPr/>
              <a:t>17</a:t>
            </a:fld>
            <a:endParaRPr lang="en-US" dirty="0"/>
          </a:p>
        </p:txBody>
      </p:sp>
      <p:graphicFrame>
        <p:nvGraphicFramePr>
          <p:cNvPr id="2050" name="Object 2"/>
          <p:cNvGraphicFramePr>
            <a:graphicFrameLocks/>
          </p:cNvGraphicFramePr>
          <p:nvPr/>
        </p:nvGraphicFramePr>
        <p:xfrm>
          <a:off x="914400" y="2209800"/>
          <a:ext cx="2667000" cy="2286000"/>
        </p:xfrm>
        <a:graphic>
          <a:graphicData uri="http://schemas.openxmlformats.org/presentationml/2006/ole">
            <mc:AlternateContent xmlns:mc="http://schemas.openxmlformats.org/markup-compatibility/2006">
              <mc:Choice xmlns:v="urn:schemas-microsoft-com:vml" Requires="v">
                <p:oleObj spid="_x0000_s408592" name="ClipArt" r:id="rId3" imgW="2286000" imgH="1259665" progId="">
                  <p:embed/>
                </p:oleObj>
              </mc:Choice>
              <mc:Fallback>
                <p:oleObj name="ClipArt" r:id="rId3" imgW="2286000" imgH="1259665" progId="">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09800"/>
                        <a:ext cx="2667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a:extLst>
              <a:ext uri="{FF2B5EF4-FFF2-40B4-BE49-F238E27FC236}">
                <a16:creationId xmlns:a16="http://schemas.microsoft.com/office/drawing/2014/main" xmlns="" id="{E9544D49-4054-46F4-A640-420D5882ADFA}"/>
              </a:ext>
            </a:extLst>
          </p:cNvPr>
          <p:cNvSpPr>
            <a:spLocks noGrp="1"/>
          </p:cNvSpPr>
          <p:nvPr>
            <p:ph type="ftr" sz="quarter" idx="11"/>
          </p:nvPr>
        </p:nvSpPr>
        <p:spPr/>
        <p:txBody>
          <a:bodyPr/>
          <a:lstStyle/>
          <a:p>
            <a:endParaRPr kumimoji="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228600"/>
            <a:ext cx="7772400" cy="1371600"/>
          </a:xfrm>
        </p:spPr>
        <p:txBody>
          <a:bodyPr/>
          <a:lstStyle/>
          <a:p>
            <a:pPr algn="l"/>
            <a:r>
              <a:rPr lang="en-US" sz="3600" dirty="0"/>
              <a:t>Commonality in Recruitment</a:t>
            </a:r>
          </a:p>
        </p:txBody>
      </p:sp>
      <p:sp>
        <p:nvSpPr>
          <p:cNvPr id="3076" name="Rectangle 3"/>
          <p:cNvSpPr>
            <a:spLocks noGrp="1" noChangeArrowheads="1"/>
          </p:cNvSpPr>
          <p:nvPr>
            <p:ph idx="1"/>
          </p:nvPr>
        </p:nvSpPr>
        <p:spPr>
          <a:xfrm>
            <a:off x="380159" y="1576552"/>
            <a:ext cx="4724400" cy="4343400"/>
          </a:xfrm>
        </p:spPr>
        <p:txBody>
          <a:bodyPr/>
          <a:lstStyle/>
          <a:p>
            <a:r>
              <a:rPr lang="en-US" sz="2800" dirty="0"/>
              <a:t>In board members’ belief in the organization’s mission and core values </a:t>
            </a:r>
          </a:p>
          <a:p>
            <a:r>
              <a:rPr lang="en-US" sz="2800" dirty="0"/>
              <a:t>In board members’ depth of commitment</a:t>
            </a:r>
          </a:p>
          <a:p>
            <a:r>
              <a:rPr lang="en-US" sz="2800" dirty="0"/>
              <a:t>In terms of focus on strategic work of the board</a:t>
            </a:r>
          </a:p>
        </p:txBody>
      </p:sp>
      <p:sp>
        <p:nvSpPr>
          <p:cNvPr id="8" name="Slide Number Placeholder 5"/>
          <p:cNvSpPr>
            <a:spLocks noGrp="1"/>
          </p:cNvSpPr>
          <p:nvPr>
            <p:ph type="sldNum" sz="quarter" idx="12"/>
          </p:nvPr>
        </p:nvSpPr>
        <p:spPr>
          <a:xfrm>
            <a:off x="146304" y="6208776"/>
            <a:ext cx="457200" cy="457200"/>
          </a:xfrm>
        </p:spPr>
        <p:txBody>
          <a:bodyPr/>
          <a:lstStyle/>
          <a:p>
            <a:fld id="{72C52ED2-851D-4120-9E94-50CC33FEBC19}" type="slidenum">
              <a:rPr lang="en-US" smtClean="0"/>
              <a:pPr/>
              <a:t>18</a:t>
            </a:fld>
            <a:endParaRPr lang="en-US" dirty="0"/>
          </a:p>
        </p:txBody>
      </p:sp>
      <p:graphicFrame>
        <p:nvGraphicFramePr>
          <p:cNvPr id="3074" name="Object 2"/>
          <p:cNvGraphicFramePr>
            <a:graphicFrameLocks noChangeAspect="1"/>
          </p:cNvGraphicFramePr>
          <p:nvPr/>
        </p:nvGraphicFramePr>
        <p:xfrm>
          <a:off x="5715000" y="2438400"/>
          <a:ext cx="2819400" cy="2417763"/>
        </p:xfrm>
        <a:graphic>
          <a:graphicData uri="http://schemas.openxmlformats.org/presentationml/2006/ole">
            <mc:AlternateContent xmlns:mc="http://schemas.openxmlformats.org/markup-compatibility/2006">
              <mc:Choice xmlns:v="urn:schemas-microsoft-com:vml" Requires="v">
                <p:oleObj spid="_x0000_s409616" name="Microsoft ClipArt Gallery" r:id="rId3" imgW="3363362" imgH="2601740" progId="">
                  <p:embed/>
                </p:oleObj>
              </mc:Choice>
              <mc:Fallback>
                <p:oleObj name="Microsoft ClipArt Gallery" r:id="rId3" imgW="3363362" imgH="26017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438400"/>
                        <a:ext cx="2819400" cy="241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a:extLst>
              <a:ext uri="{FF2B5EF4-FFF2-40B4-BE49-F238E27FC236}">
                <a16:creationId xmlns:a16="http://schemas.microsoft.com/office/drawing/2014/main" xmlns="" id="{EAD651A8-6C64-494E-A890-9721F92FAB1E}"/>
              </a:ext>
            </a:extLst>
          </p:cNvPr>
          <p:cNvSpPr>
            <a:spLocks noGrp="1"/>
          </p:cNvSpPr>
          <p:nvPr>
            <p:ph type="ftr" sz="quarter" idx="11"/>
          </p:nvPr>
        </p:nvSpPr>
        <p:spPr/>
        <p:txBody>
          <a:bodyPr/>
          <a:lstStyle/>
          <a:p>
            <a:endParaRPr kumimoji="0"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t>Steps of the Recruitment Process</a:t>
            </a:r>
          </a:p>
        </p:txBody>
      </p:sp>
      <p:sp>
        <p:nvSpPr>
          <p:cNvPr id="5" name="Subtitle 4"/>
          <p:cNvSpPr>
            <a:spLocks noGrp="1"/>
          </p:cNvSpPr>
          <p:nvPr>
            <p:ph type="subTitle" idx="1"/>
          </p:nvPr>
        </p:nvSpPr>
        <p:spPr/>
        <p:txBody>
          <a:bodyPr/>
          <a:lstStyle/>
          <a:p>
            <a:endParaRPr lang="en-US"/>
          </a:p>
        </p:txBody>
      </p:sp>
      <p:sp>
        <p:nvSpPr>
          <p:cNvPr id="2" name="Footer Placeholder 1">
            <a:extLst>
              <a:ext uri="{FF2B5EF4-FFF2-40B4-BE49-F238E27FC236}">
                <a16:creationId xmlns:a16="http://schemas.microsoft.com/office/drawing/2014/main" xmlns="" id="{2F8E89AB-0EE9-4E7E-805D-937ACBDBDDB4}"/>
              </a:ext>
            </a:extLst>
          </p:cNvPr>
          <p:cNvSpPr>
            <a:spLocks noGrp="1"/>
          </p:cNvSpPr>
          <p:nvPr>
            <p:ph type="ftr" sz="quarter" idx="11"/>
          </p:nvPr>
        </p:nvSpPr>
        <p:spPr/>
        <p:txBody>
          <a:bodyPr/>
          <a:lstStyle/>
          <a:p>
            <a:endParaRPr kumimoji="0" lang="en-US">
              <a:solidFill>
                <a:schemeClr val="accent1">
                  <a:tint val="20000"/>
                </a:schemeClr>
              </a:solidFill>
            </a:endParaRPr>
          </a:p>
        </p:txBody>
      </p:sp>
      <p:sp>
        <p:nvSpPr>
          <p:cNvPr id="3" name="Slide Number Placeholder 2">
            <a:extLst>
              <a:ext uri="{FF2B5EF4-FFF2-40B4-BE49-F238E27FC236}">
                <a16:creationId xmlns:a16="http://schemas.microsoft.com/office/drawing/2014/main" xmlns="" id="{C14824C0-E138-4E17-898A-A883A769B3B4}"/>
              </a:ext>
            </a:extLst>
          </p:cNvPr>
          <p:cNvSpPr>
            <a:spLocks noGrp="1"/>
          </p:cNvSpPr>
          <p:nvPr>
            <p:ph type="sldNum" sz="quarter" idx="12"/>
          </p:nvPr>
        </p:nvSpPr>
        <p:spPr/>
        <p:txBody>
          <a:bodyPr/>
          <a:lstStyle/>
          <a:p>
            <a:fld id="{D5BBC35B-A44B-4119-B8DA-DE9E3DFADA20}" type="slidenum">
              <a:rPr kumimoji="0" lang="en-US" smtClean="0"/>
              <a:pPr/>
              <a:t>19</a:t>
            </a:fld>
            <a:endParaRPr kumimoji="0" lang="en-US"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8" name="Rectangle 4"/>
          <p:cNvSpPr>
            <a:spLocks noGrp="1" noChangeArrowheads="1"/>
          </p:cNvSpPr>
          <p:nvPr>
            <p:ph type="ctrTitle"/>
          </p:nvPr>
        </p:nvSpPr>
        <p:spPr>
          <a:xfrm>
            <a:off x="457200" y="1295400"/>
            <a:ext cx="8382000" cy="1752600"/>
          </a:xfrm>
        </p:spPr>
        <p:txBody>
          <a:bodyPr>
            <a:normAutofit fontScale="90000"/>
          </a:bodyPr>
          <a:lstStyle/>
          <a:p>
            <a:r>
              <a:rPr lang="en-US" sz="4000" dirty="0"/>
              <a:t>The Difference Between </a:t>
            </a:r>
            <a:br>
              <a:rPr lang="en-US" sz="4000" dirty="0"/>
            </a:br>
            <a:r>
              <a:rPr lang="en-US" sz="4000" dirty="0"/>
              <a:t>“Responsible” and “Exceptional” Boards</a:t>
            </a:r>
          </a:p>
        </p:txBody>
      </p:sp>
      <p:sp>
        <p:nvSpPr>
          <p:cNvPr id="799750" name="Rectangle 6"/>
          <p:cNvSpPr>
            <a:spLocks noGrp="1" noChangeArrowheads="1"/>
          </p:cNvSpPr>
          <p:nvPr>
            <p:ph type="subTitle" idx="1"/>
          </p:nvPr>
        </p:nvSpPr>
        <p:spPr>
          <a:xfrm>
            <a:off x="3886200" y="5789676"/>
            <a:ext cx="6400800" cy="1752600"/>
          </a:xfrm>
        </p:spPr>
        <p:txBody>
          <a:bodyPr/>
          <a:lstStyle/>
          <a:p>
            <a:r>
              <a:rPr lang="en-US" dirty="0"/>
              <a:t>BoardSource</a:t>
            </a:r>
          </a:p>
        </p:txBody>
      </p:sp>
      <p:sp>
        <p:nvSpPr>
          <p:cNvPr id="5" name="Slide Number Placeholder 5"/>
          <p:cNvSpPr>
            <a:spLocks noGrp="1"/>
          </p:cNvSpPr>
          <p:nvPr>
            <p:ph type="sldNum" sz="quarter" idx="12"/>
          </p:nvPr>
        </p:nvSpPr>
        <p:spPr>
          <a:xfrm>
            <a:off x="146304" y="6208776"/>
            <a:ext cx="457200" cy="457200"/>
          </a:xfrm>
        </p:spPr>
        <p:txBody>
          <a:bodyPr/>
          <a:lstStyle/>
          <a:p>
            <a:fld id="{72C52ED2-851D-4120-9E94-50CC33FEBC19}" type="slidenum">
              <a:rPr lang="en-US" smtClean="0"/>
              <a:pPr/>
              <a:t>2</a:t>
            </a:fld>
            <a:endParaRPr lang="en-US" dirty="0"/>
          </a:p>
        </p:txBody>
      </p:sp>
      <p:sp>
        <p:nvSpPr>
          <p:cNvPr id="2" name="Footer Placeholder 1">
            <a:extLst>
              <a:ext uri="{FF2B5EF4-FFF2-40B4-BE49-F238E27FC236}">
                <a16:creationId xmlns:a16="http://schemas.microsoft.com/office/drawing/2014/main" xmlns="" id="{38DFCC15-D32D-411F-9567-7F23298F93F0}"/>
              </a:ext>
            </a:extLst>
          </p:cNvPr>
          <p:cNvSpPr>
            <a:spLocks noGrp="1"/>
          </p:cNvSpPr>
          <p:nvPr>
            <p:ph type="ftr" sz="quarter" idx="11"/>
          </p:nvPr>
        </p:nvSpPr>
        <p:spPr/>
        <p:txBody>
          <a:bodyPr/>
          <a:lstStyle/>
          <a:p>
            <a:endParaRPr kumimoji="0" lang="en-US">
              <a:solidFill>
                <a:schemeClr val="accent1">
                  <a:tint val="2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533400"/>
            <a:ext cx="7772400" cy="762000"/>
          </a:xfrm>
        </p:spPr>
        <p:txBody>
          <a:bodyPr/>
          <a:lstStyle/>
          <a:p>
            <a:pPr algn="l" eaLnBrk="1" hangingPunct="1"/>
            <a:r>
              <a:rPr lang="en-US" sz="3600" dirty="0"/>
              <a:t>Recruitment Process</a:t>
            </a:r>
          </a:p>
        </p:txBody>
      </p:sp>
      <p:sp>
        <p:nvSpPr>
          <p:cNvPr id="17411" name="Rectangle 3"/>
          <p:cNvSpPr>
            <a:spLocks noGrp="1" noChangeArrowheads="1"/>
          </p:cNvSpPr>
          <p:nvPr>
            <p:ph idx="1"/>
          </p:nvPr>
        </p:nvSpPr>
        <p:spPr>
          <a:xfrm>
            <a:off x="685800" y="1600200"/>
            <a:ext cx="7772400" cy="4495800"/>
          </a:xfrm>
        </p:spPr>
        <p:txBody>
          <a:bodyPr>
            <a:normAutofit/>
          </a:bodyPr>
          <a:lstStyle/>
          <a:p>
            <a:pPr eaLnBrk="1" hangingPunct="1"/>
            <a:r>
              <a:rPr lang="en-US" sz="3200" b="1" dirty="0"/>
              <a:t>Step 1.</a:t>
            </a:r>
            <a:r>
              <a:rPr lang="en-US" sz="3200" dirty="0"/>
              <a:t>  Establish a Board Governance Committee</a:t>
            </a:r>
            <a:endParaRPr lang="en-US" sz="3200" i="1" dirty="0"/>
          </a:p>
          <a:p>
            <a:pPr eaLnBrk="1" hangingPunct="1"/>
            <a:r>
              <a:rPr lang="en-US" sz="3200" b="1" dirty="0"/>
              <a:t>Step 2.</a:t>
            </a:r>
            <a:r>
              <a:rPr lang="en-US" sz="3200" dirty="0"/>
              <a:t> Prepare for Active Board Director Recruitment</a:t>
            </a:r>
            <a:endParaRPr lang="en-US" sz="3200" i="1" dirty="0"/>
          </a:p>
          <a:p>
            <a:pPr eaLnBrk="1" hangingPunct="1"/>
            <a:r>
              <a:rPr lang="en-US" sz="3200" b="1" dirty="0"/>
              <a:t>Step 3.</a:t>
            </a:r>
            <a:r>
              <a:rPr lang="en-US" sz="3200" dirty="0"/>
              <a:t> Develop a Profile of the Current Board Leading to Recruiting Priorities</a:t>
            </a:r>
            <a:endParaRPr lang="en-US" sz="3200" i="1" dirty="0"/>
          </a:p>
        </p:txBody>
      </p:sp>
      <p:sp>
        <p:nvSpPr>
          <p:cNvPr id="6" name="Slide Number Placeholder 5"/>
          <p:cNvSpPr>
            <a:spLocks noGrp="1"/>
          </p:cNvSpPr>
          <p:nvPr>
            <p:ph type="sldNum" sz="quarter" idx="12"/>
          </p:nvPr>
        </p:nvSpPr>
        <p:spPr/>
        <p:txBody>
          <a:bodyPr/>
          <a:lstStyle/>
          <a:p>
            <a:pPr>
              <a:defRPr/>
            </a:pPr>
            <a:fld id="{0EA26D23-01AE-4E4D-BA16-913041746C77}" type="slidenum">
              <a:rPr lang="en-US"/>
              <a:pPr>
                <a:defRPr/>
              </a:pPr>
              <a:t>20</a:t>
            </a:fld>
            <a:endParaRPr lang="en-US"/>
          </a:p>
        </p:txBody>
      </p:sp>
      <p:sp>
        <p:nvSpPr>
          <p:cNvPr id="2" name="Footer Placeholder 1">
            <a:extLst>
              <a:ext uri="{FF2B5EF4-FFF2-40B4-BE49-F238E27FC236}">
                <a16:creationId xmlns:a16="http://schemas.microsoft.com/office/drawing/2014/main" xmlns="" id="{BDAE92A4-42FA-4D51-97BA-CCFB9F0C2D84}"/>
              </a:ext>
            </a:extLst>
          </p:cNvPr>
          <p:cNvSpPr>
            <a:spLocks noGrp="1"/>
          </p:cNvSpPr>
          <p:nvPr>
            <p:ph type="ftr" sz="quarter" idx="11"/>
          </p:nvPr>
        </p:nvSpPr>
        <p:spPr/>
        <p:txBody>
          <a:bodyPr/>
          <a:lstStyle/>
          <a:p>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533400"/>
            <a:ext cx="7772400" cy="762000"/>
          </a:xfrm>
        </p:spPr>
        <p:txBody>
          <a:bodyPr/>
          <a:lstStyle/>
          <a:p>
            <a:pPr algn="l" eaLnBrk="1" hangingPunct="1"/>
            <a:r>
              <a:rPr lang="en-US" sz="3600" dirty="0"/>
              <a:t>Recruitment Process</a:t>
            </a:r>
          </a:p>
        </p:txBody>
      </p:sp>
      <p:sp>
        <p:nvSpPr>
          <p:cNvPr id="18435" name="Rectangle 3"/>
          <p:cNvSpPr>
            <a:spLocks noGrp="1" noChangeArrowheads="1"/>
          </p:cNvSpPr>
          <p:nvPr>
            <p:ph idx="1"/>
          </p:nvPr>
        </p:nvSpPr>
        <p:spPr>
          <a:xfrm>
            <a:off x="685800" y="1524000"/>
            <a:ext cx="7772400" cy="4572000"/>
          </a:xfrm>
        </p:spPr>
        <p:txBody>
          <a:bodyPr>
            <a:normAutofit/>
          </a:bodyPr>
          <a:lstStyle/>
          <a:p>
            <a:pPr eaLnBrk="1" hangingPunct="1">
              <a:lnSpc>
                <a:spcPct val="90000"/>
              </a:lnSpc>
            </a:pPr>
            <a:r>
              <a:rPr lang="en-US" sz="3200" b="1" dirty="0"/>
              <a:t>Step 4.</a:t>
            </a:r>
            <a:r>
              <a:rPr lang="en-US" sz="3200" dirty="0"/>
              <a:t> Develop initial list of prospective Board members</a:t>
            </a:r>
            <a:endParaRPr lang="en-US" sz="3200" i="1" dirty="0"/>
          </a:p>
          <a:p>
            <a:pPr eaLnBrk="1" hangingPunct="1">
              <a:lnSpc>
                <a:spcPct val="90000"/>
              </a:lnSpc>
            </a:pPr>
            <a:r>
              <a:rPr lang="en-US" sz="3200" b="1" dirty="0"/>
              <a:t>Step 5.</a:t>
            </a:r>
            <a:r>
              <a:rPr lang="en-US" sz="3200" dirty="0"/>
              <a:t> First round of personal contact with top potential prospects</a:t>
            </a:r>
            <a:endParaRPr lang="en-US" sz="3200" i="1" dirty="0"/>
          </a:p>
          <a:p>
            <a:pPr eaLnBrk="1" hangingPunct="1">
              <a:lnSpc>
                <a:spcPct val="90000"/>
              </a:lnSpc>
            </a:pPr>
            <a:r>
              <a:rPr lang="en-US" sz="3200" b="1" dirty="0"/>
              <a:t>Step 6.</a:t>
            </a:r>
            <a:r>
              <a:rPr lang="en-US" sz="3200" dirty="0"/>
              <a:t> Scheduling and conducting orientation sessions with prospective Board members</a:t>
            </a:r>
            <a:endParaRPr lang="en-US" sz="3200" i="1" dirty="0"/>
          </a:p>
          <a:p>
            <a:pPr eaLnBrk="1" hangingPunct="1">
              <a:lnSpc>
                <a:spcPct val="90000"/>
              </a:lnSpc>
            </a:pPr>
            <a:r>
              <a:rPr lang="en-US" sz="3200" b="1" dirty="0"/>
              <a:t>Step 7</a:t>
            </a:r>
            <a:r>
              <a:rPr lang="en-US" sz="3200" dirty="0"/>
              <a:t>. Selection/Appointment of new members to the Board</a:t>
            </a:r>
          </a:p>
        </p:txBody>
      </p:sp>
      <p:sp>
        <p:nvSpPr>
          <p:cNvPr id="6" name="Slide Number Placeholder 5"/>
          <p:cNvSpPr>
            <a:spLocks noGrp="1"/>
          </p:cNvSpPr>
          <p:nvPr>
            <p:ph type="sldNum" sz="quarter" idx="12"/>
          </p:nvPr>
        </p:nvSpPr>
        <p:spPr/>
        <p:txBody>
          <a:bodyPr/>
          <a:lstStyle/>
          <a:p>
            <a:pPr>
              <a:defRPr/>
            </a:pPr>
            <a:fld id="{5271CEAD-8F20-4DA7-B017-829AB7B86A05}" type="slidenum">
              <a:rPr lang="en-US"/>
              <a:pPr>
                <a:defRPr/>
              </a:pPr>
              <a:t>21</a:t>
            </a:fld>
            <a:endParaRPr lang="en-US"/>
          </a:p>
        </p:txBody>
      </p:sp>
      <p:sp>
        <p:nvSpPr>
          <p:cNvPr id="2" name="Footer Placeholder 1">
            <a:extLst>
              <a:ext uri="{FF2B5EF4-FFF2-40B4-BE49-F238E27FC236}">
                <a16:creationId xmlns:a16="http://schemas.microsoft.com/office/drawing/2014/main" xmlns="" id="{241E1FD5-C3AD-44AB-BCC0-AB8CB9C30896}"/>
              </a:ext>
            </a:extLst>
          </p:cNvPr>
          <p:cNvSpPr>
            <a:spLocks noGrp="1"/>
          </p:cNvSpPr>
          <p:nvPr>
            <p:ph type="ftr" sz="quarter" idx="11"/>
          </p:nvPr>
        </p:nvSpPr>
        <p:spPr/>
        <p:txBody>
          <a:bodyPr/>
          <a:lstStyle/>
          <a:p>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1D353691-1CE7-49D0-AB9B-A07D819DBA14}"/>
              </a:ext>
            </a:extLst>
          </p:cNvPr>
          <p:cNvSpPr>
            <a:spLocks noGrp="1"/>
          </p:cNvSpPr>
          <p:nvPr>
            <p:ph type="ftr" sz="quarter" idx="11"/>
          </p:nvPr>
        </p:nvSpPr>
        <p:spPr/>
        <p:txBody>
          <a:bodyPr/>
          <a:lstStyle/>
          <a:p>
            <a:endParaRPr kumimoji="0" lang="en-US"/>
          </a:p>
        </p:txBody>
      </p:sp>
      <p:sp>
        <p:nvSpPr>
          <p:cNvPr id="5" name="Slide Number Placeholder 4">
            <a:extLst>
              <a:ext uri="{FF2B5EF4-FFF2-40B4-BE49-F238E27FC236}">
                <a16:creationId xmlns:a16="http://schemas.microsoft.com/office/drawing/2014/main" xmlns="" id="{F173C966-A7E0-4BCC-8D3C-0ACCB9F1BA69}"/>
              </a:ext>
            </a:extLst>
          </p:cNvPr>
          <p:cNvSpPr>
            <a:spLocks noGrp="1"/>
          </p:cNvSpPr>
          <p:nvPr>
            <p:ph type="sldNum" sz="quarter" idx="12"/>
          </p:nvPr>
        </p:nvSpPr>
        <p:spPr/>
        <p:txBody>
          <a:bodyPr/>
          <a:lstStyle/>
          <a:p>
            <a:fld id="{D5BBC35B-A44B-4119-B8DA-DE9E3DFADA20}" type="slidenum">
              <a:rPr kumimoji="0" lang="en-US" smtClean="0"/>
              <a:pPr/>
              <a:t>22</a:t>
            </a:fld>
            <a:endParaRPr kumimoji="0" lang="en-US"/>
          </a:p>
        </p:txBody>
      </p:sp>
      <p:graphicFrame>
        <p:nvGraphicFramePr>
          <p:cNvPr id="6" name="Table 5">
            <a:extLst>
              <a:ext uri="{FF2B5EF4-FFF2-40B4-BE49-F238E27FC236}">
                <a16:creationId xmlns:a16="http://schemas.microsoft.com/office/drawing/2014/main" xmlns="" id="{890A193B-C5CE-4514-8494-340DAE877C0B}"/>
              </a:ext>
            </a:extLst>
          </p:cNvPr>
          <p:cNvGraphicFramePr>
            <a:graphicFrameLocks noGrp="1"/>
          </p:cNvGraphicFramePr>
          <p:nvPr>
            <p:extLst>
              <p:ext uri="{D42A27DB-BD31-4B8C-83A1-F6EECF244321}">
                <p14:modId xmlns:p14="http://schemas.microsoft.com/office/powerpoint/2010/main" val="3800604615"/>
              </p:ext>
            </p:extLst>
          </p:nvPr>
        </p:nvGraphicFramePr>
        <p:xfrm>
          <a:off x="520262" y="457200"/>
          <a:ext cx="8166543" cy="5943592"/>
        </p:xfrm>
        <a:graphic>
          <a:graphicData uri="http://schemas.openxmlformats.org/drawingml/2006/table">
            <a:tbl>
              <a:tblPr firstRow="1" firstCol="1" lastRow="1" lastCol="1" bandRow="1" bandCol="1">
                <a:tableStyleId>{5C22544A-7EE6-4342-B048-85BDC9FD1C3A}</a:tableStyleId>
              </a:tblPr>
              <a:tblGrid>
                <a:gridCol w="1151726">
                  <a:extLst>
                    <a:ext uri="{9D8B030D-6E8A-4147-A177-3AD203B41FA5}">
                      <a16:colId xmlns:a16="http://schemas.microsoft.com/office/drawing/2014/main" xmlns="" val="2972225952"/>
                    </a:ext>
                  </a:extLst>
                </a:gridCol>
                <a:gridCol w="552099">
                  <a:extLst>
                    <a:ext uri="{9D8B030D-6E8A-4147-A177-3AD203B41FA5}">
                      <a16:colId xmlns:a16="http://schemas.microsoft.com/office/drawing/2014/main" xmlns="" val="3044393656"/>
                    </a:ext>
                  </a:extLst>
                </a:gridCol>
                <a:gridCol w="403436">
                  <a:extLst>
                    <a:ext uri="{9D8B030D-6E8A-4147-A177-3AD203B41FA5}">
                      <a16:colId xmlns:a16="http://schemas.microsoft.com/office/drawing/2014/main" xmlns="" val="4122135230"/>
                    </a:ext>
                  </a:extLst>
                </a:gridCol>
                <a:gridCol w="403436">
                  <a:extLst>
                    <a:ext uri="{9D8B030D-6E8A-4147-A177-3AD203B41FA5}">
                      <a16:colId xmlns:a16="http://schemas.microsoft.com/office/drawing/2014/main" xmlns="" val="1157405467"/>
                    </a:ext>
                  </a:extLst>
                </a:gridCol>
                <a:gridCol w="403989">
                  <a:extLst>
                    <a:ext uri="{9D8B030D-6E8A-4147-A177-3AD203B41FA5}">
                      <a16:colId xmlns:a16="http://schemas.microsoft.com/office/drawing/2014/main" xmlns="" val="1009488522"/>
                    </a:ext>
                  </a:extLst>
                </a:gridCol>
                <a:gridCol w="403989">
                  <a:extLst>
                    <a:ext uri="{9D8B030D-6E8A-4147-A177-3AD203B41FA5}">
                      <a16:colId xmlns:a16="http://schemas.microsoft.com/office/drawing/2014/main" xmlns="" val="3406239754"/>
                    </a:ext>
                  </a:extLst>
                </a:gridCol>
                <a:gridCol w="403989">
                  <a:extLst>
                    <a:ext uri="{9D8B030D-6E8A-4147-A177-3AD203B41FA5}">
                      <a16:colId xmlns:a16="http://schemas.microsoft.com/office/drawing/2014/main" xmlns="" val="3706721346"/>
                    </a:ext>
                  </a:extLst>
                </a:gridCol>
                <a:gridCol w="403989">
                  <a:extLst>
                    <a:ext uri="{9D8B030D-6E8A-4147-A177-3AD203B41FA5}">
                      <a16:colId xmlns:a16="http://schemas.microsoft.com/office/drawing/2014/main" xmlns="" val="1705285601"/>
                    </a:ext>
                  </a:extLst>
                </a:gridCol>
                <a:gridCol w="403989">
                  <a:extLst>
                    <a:ext uri="{9D8B030D-6E8A-4147-A177-3AD203B41FA5}">
                      <a16:colId xmlns:a16="http://schemas.microsoft.com/office/drawing/2014/main" xmlns="" val="2136042983"/>
                    </a:ext>
                  </a:extLst>
                </a:gridCol>
                <a:gridCol w="403989">
                  <a:extLst>
                    <a:ext uri="{9D8B030D-6E8A-4147-A177-3AD203B41FA5}">
                      <a16:colId xmlns:a16="http://schemas.microsoft.com/office/drawing/2014/main" xmlns="" val="2720451858"/>
                    </a:ext>
                  </a:extLst>
                </a:gridCol>
                <a:gridCol w="403989">
                  <a:extLst>
                    <a:ext uri="{9D8B030D-6E8A-4147-A177-3AD203B41FA5}">
                      <a16:colId xmlns:a16="http://schemas.microsoft.com/office/drawing/2014/main" xmlns="" val="3315084193"/>
                    </a:ext>
                  </a:extLst>
                </a:gridCol>
                <a:gridCol w="403989">
                  <a:extLst>
                    <a:ext uri="{9D8B030D-6E8A-4147-A177-3AD203B41FA5}">
                      <a16:colId xmlns:a16="http://schemas.microsoft.com/office/drawing/2014/main" xmlns="" val="507398415"/>
                    </a:ext>
                  </a:extLst>
                </a:gridCol>
                <a:gridCol w="403989">
                  <a:extLst>
                    <a:ext uri="{9D8B030D-6E8A-4147-A177-3AD203B41FA5}">
                      <a16:colId xmlns:a16="http://schemas.microsoft.com/office/drawing/2014/main" xmlns="" val="1374518042"/>
                    </a:ext>
                  </a:extLst>
                </a:gridCol>
                <a:gridCol w="403989">
                  <a:extLst>
                    <a:ext uri="{9D8B030D-6E8A-4147-A177-3AD203B41FA5}">
                      <a16:colId xmlns:a16="http://schemas.microsoft.com/office/drawing/2014/main" xmlns="" val="3022664980"/>
                    </a:ext>
                  </a:extLst>
                </a:gridCol>
                <a:gridCol w="403989">
                  <a:extLst>
                    <a:ext uri="{9D8B030D-6E8A-4147-A177-3AD203B41FA5}">
                      <a16:colId xmlns:a16="http://schemas.microsoft.com/office/drawing/2014/main" xmlns="" val="1894930249"/>
                    </a:ext>
                  </a:extLst>
                </a:gridCol>
                <a:gridCol w="403989">
                  <a:extLst>
                    <a:ext uri="{9D8B030D-6E8A-4147-A177-3AD203B41FA5}">
                      <a16:colId xmlns:a16="http://schemas.microsoft.com/office/drawing/2014/main" xmlns="" val="388836893"/>
                    </a:ext>
                  </a:extLst>
                </a:gridCol>
                <a:gridCol w="403989">
                  <a:extLst>
                    <a:ext uri="{9D8B030D-6E8A-4147-A177-3AD203B41FA5}">
                      <a16:colId xmlns:a16="http://schemas.microsoft.com/office/drawing/2014/main" xmlns="" val="1074021033"/>
                    </a:ext>
                  </a:extLst>
                </a:gridCol>
                <a:gridCol w="403989">
                  <a:extLst>
                    <a:ext uri="{9D8B030D-6E8A-4147-A177-3AD203B41FA5}">
                      <a16:colId xmlns:a16="http://schemas.microsoft.com/office/drawing/2014/main" xmlns="" val="3098403050"/>
                    </a:ext>
                  </a:extLst>
                </a:gridCol>
              </a:tblGrid>
              <a:tr h="1256206">
                <a:tc>
                  <a:txBody>
                    <a:bodyPr/>
                    <a:lstStyle/>
                    <a:p>
                      <a:pPr marL="0" marR="0">
                        <a:spcBef>
                          <a:spcPts val="0"/>
                        </a:spcBef>
                        <a:spcAft>
                          <a:spcPts val="0"/>
                        </a:spcAft>
                      </a:pPr>
                      <a:r>
                        <a:rPr lang="en-US" sz="900">
                          <a:effectLst/>
                        </a:rPr>
                        <a:t> </a:t>
                      </a:r>
                    </a:p>
                    <a:p>
                      <a:pPr marL="0" marR="0">
                        <a:spcBef>
                          <a:spcPts val="0"/>
                        </a:spcBef>
                        <a:spcAft>
                          <a:spcPts val="0"/>
                        </a:spcAft>
                      </a:pPr>
                      <a:r>
                        <a:rPr lang="en-US" sz="900">
                          <a:effectLst/>
                        </a:rPr>
                        <a:t> </a:t>
                      </a:r>
                    </a:p>
                    <a:p>
                      <a:pPr marL="0" marR="0">
                        <a:spcBef>
                          <a:spcPts val="0"/>
                        </a:spcBef>
                        <a:spcAft>
                          <a:spcPts val="0"/>
                        </a:spcAft>
                      </a:pPr>
                      <a:r>
                        <a:rPr lang="en-US" sz="900">
                          <a:effectLst/>
                        </a:rPr>
                        <a:t> </a:t>
                      </a:r>
                    </a:p>
                    <a:p>
                      <a:pPr marL="0" marR="0">
                        <a:spcBef>
                          <a:spcPts val="0"/>
                        </a:spcBef>
                        <a:spcAft>
                          <a:spcPts val="0"/>
                        </a:spcAft>
                      </a:pPr>
                      <a:r>
                        <a:rPr lang="en-US" sz="900">
                          <a:effectLst/>
                        </a:rPr>
                        <a:t> </a:t>
                      </a:r>
                    </a:p>
                    <a:p>
                      <a:pPr marL="0" marR="0">
                        <a:spcBef>
                          <a:spcPts val="0"/>
                        </a:spcBef>
                        <a:spcAft>
                          <a:spcPts val="0"/>
                        </a:spcAft>
                      </a:pPr>
                      <a:r>
                        <a:rPr lang="en-US" sz="900">
                          <a:effectLst/>
                        </a:rPr>
                        <a:t>Board Member</a:t>
                      </a:r>
                    </a:p>
                    <a:p>
                      <a:pPr marL="0" marR="0">
                        <a:spcBef>
                          <a:spcPts val="0"/>
                        </a:spcBef>
                        <a:spcAft>
                          <a:spcPts val="0"/>
                        </a:spcAft>
                      </a:pPr>
                      <a:r>
                        <a:rPr lang="en-US" sz="900">
                          <a:effectLst/>
                        </a:rPr>
                        <a:t> </a:t>
                      </a:r>
                    </a:p>
                    <a:p>
                      <a:pPr marL="0" marR="0">
                        <a:spcBef>
                          <a:spcPts val="0"/>
                        </a:spcBef>
                        <a:spcAft>
                          <a:spcPts val="0"/>
                        </a:spcAft>
                      </a:pPr>
                      <a:r>
                        <a:rPr lang="en-US" sz="9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71755" marR="71755">
                        <a:spcBef>
                          <a:spcPts val="0"/>
                        </a:spcBef>
                        <a:spcAft>
                          <a:spcPts val="0"/>
                        </a:spcAft>
                      </a:pPr>
                      <a:r>
                        <a:rPr lang="en-US" sz="900">
                          <a:effectLst/>
                        </a:rPr>
                        <a:t>Year Group (s)</a:t>
                      </a:r>
                      <a:endParaRPr lang="en-US" sz="900">
                        <a:effectLst/>
                        <a:latin typeface="Times New Roman" panose="02020603050405020304" pitchFamily="18" charset="0"/>
                        <a:ea typeface="Times New Roman" panose="02020603050405020304" pitchFamily="18" charset="0"/>
                      </a:endParaRPr>
                    </a:p>
                  </a:txBody>
                  <a:tcPr marL="50538" marR="50538" marT="0" marB="0" vert="vert270"/>
                </a:tc>
                <a:tc>
                  <a:txBody>
                    <a:bodyPr/>
                    <a:lstStyle/>
                    <a:p>
                      <a:pPr marL="71755" marR="71755">
                        <a:spcBef>
                          <a:spcPts val="0"/>
                        </a:spcBef>
                        <a:spcAft>
                          <a:spcPts val="0"/>
                        </a:spcAft>
                      </a:pPr>
                      <a:r>
                        <a:rPr lang="en-US" sz="900" dirty="0">
                          <a:effectLst/>
                        </a:rPr>
                        <a:t>History</a:t>
                      </a:r>
                      <a:endParaRPr lang="en-US" sz="900" dirty="0">
                        <a:effectLst/>
                        <a:latin typeface="Times New Roman" panose="02020603050405020304" pitchFamily="18" charset="0"/>
                        <a:ea typeface="Times New Roman" panose="02020603050405020304" pitchFamily="18" charset="0"/>
                      </a:endParaRPr>
                    </a:p>
                  </a:txBody>
                  <a:tcPr marL="50538" marR="50538" marT="0" marB="0" vert="vert270"/>
                </a:tc>
                <a:tc>
                  <a:txBody>
                    <a:bodyPr/>
                    <a:lstStyle/>
                    <a:p>
                      <a:pPr marL="71755" marR="71755">
                        <a:spcBef>
                          <a:spcPts val="0"/>
                        </a:spcBef>
                        <a:spcAft>
                          <a:spcPts val="0"/>
                        </a:spcAft>
                      </a:pPr>
                      <a:r>
                        <a:rPr lang="en-US" sz="900">
                          <a:effectLst/>
                        </a:rPr>
                        <a:t>Museums/ Collections </a:t>
                      </a:r>
                      <a:endParaRPr lang="en-US" sz="900">
                        <a:effectLst/>
                        <a:latin typeface="Times New Roman" panose="02020603050405020304" pitchFamily="18" charset="0"/>
                        <a:ea typeface="Times New Roman" panose="02020603050405020304" pitchFamily="18" charset="0"/>
                      </a:endParaRPr>
                    </a:p>
                  </a:txBody>
                  <a:tcPr marL="50538" marR="50538" marT="0" marB="0" vert="vert270"/>
                </a:tc>
                <a:tc>
                  <a:txBody>
                    <a:bodyPr/>
                    <a:lstStyle/>
                    <a:p>
                      <a:pPr marL="71755" marR="71755">
                        <a:spcBef>
                          <a:spcPts val="0"/>
                        </a:spcBef>
                        <a:spcAft>
                          <a:spcPts val="0"/>
                        </a:spcAft>
                      </a:pPr>
                      <a:r>
                        <a:rPr lang="en-US" sz="900">
                          <a:effectLst/>
                        </a:rPr>
                        <a:t>Nonprofit  Mgt.</a:t>
                      </a:r>
                      <a:endParaRPr lang="en-US" sz="900">
                        <a:effectLst/>
                        <a:latin typeface="Times New Roman" panose="02020603050405020304" pitchFamily="18" charset="0"/>
                        <a:ea typeface="Times New Roman" panose="02020603050405020304" pitchFamily="18" charset="0"/>
                      </a:endParaRPr>
                    </a:p>
                  </a:txBody>
                  <a:tcPr marL="50538" marR="50538" marT="0" marB="0" vert="vert270"/>
                </a:tc>
                <a:tc>
                  <a:txBody>
                    <a:bodyPr/>
                    <a:lstStyle/>
                    <a:p>
                      <a:pPr marL="71755" marR="71755">
                        <a:spcBef>
                          <a:spcPts val="0"/>
                        </a:spcBef>
                        <a:spcAft>
                          <a:spcPts val="0"/>
                        </a:spcAft>
                      </a:pPr>
                      <a:r>
                        <a:rPr lang="en-US" sz="900">
                          <a:effectLst/>
                        </a:rPr>
                        <a:t>Governance</a:t>
                      </a:r>
                      <a:endParaRPr lang="en-US" sz="900">
                        <a:effectLst/>
                        <a:latin typeface="Times New Roman" panose="02020603050405020304" pitchFamily="18" charset="0"/>
                        <a:ea typeface="Times New Roman" panose="02020603050405020304" pitchFamily="18" charset="0"/>
                      </a:endParaRPr>
                    </a:p>
                  </a:txBody>
                  <a:tcPr marL="50538" marR="50538" marT="0" marB="0" vert="vert270"/>
                </a:tc>
                <a:tc>
                  <a:txBody>
                    <a:bodyPr/>
                    <a:lstStyle/>
                    <a:p>
                      <a:pPr marL="71755" marR="71755">
                        <a:spcBef>
                          <a:spcPts val="0"/>
                        </a:spcBef>
                        <a:spcAft>
                          <a:spcPts val="0"/>
                        </a:spcAft>
                      </a:pPr>
                      <a:r>
                        <a:rPr lang="en-US" sz="900">
                          <a:effectLst/>
                        </a:rPr>
                        <a:t>Legal</a:t>
                      </a:r>
                      <a:endParaRPr lang="en-US" sz="900">
                        <a:effectLst/>
                        <a:latin typeface="Times New Roman" panose="02020603050405020304" pitchFamily="18" charset="0"/>
                        <a:ea typeface="Times New Roman" panose="02020603050405020304" pitchFamily="18" charset="0"/>
                      </a:endParaRPr>
                    </a:p>
                  </a:txBody>
                  <a:tcPr marL="50538" marR="50538" marT="0" marB="0" vert="vert270"/>
                </a:tc>
                <a:tc>
                  <a:txBody>
                    <a:bodyPr/>
                    <a:lstStyle/>
                    <a:p>
                      <a:pPr marL="71755" marR="71755">
                        <a:spcBef>
                          <a:spcPts val="0"/>
                        </a:spcBef>
                        <a:spcAft>
                          <a:spcPts val="0"/>
                        </a:spcAft>
                      </a:pPr>
                      <a:r>
                        <a:rPr lang="en-US" sz="900">
                          <a:effectLst/>
                        </a:rPr>
                        <a:t>Finance</a:t>
                      </a:r>
                      <a:endParaRPr lang="en-US" sz="900">
                        <a:effectLst/>
                        <a:latin typeface="Times New Roman" panose="02020603050405020304" pitchFamily="18" charset="0"/>
                        <a:ea typeface="Times New Roman" panose="02020603050405020304" pitchFamily="18" charset="0"/>
                      </a:endParaRPr>
                    </a:p>
                  </a:txBody>
                  <a:tcPr marL="50538" marR="50538" marT="0" marB="0" vert="vert270"/>
                </a:tc>
                <a:tc>
                  <a:txBody>
                    <a:bodyPr/>
                    <a:lstStyle/>
                    <a:p>
                      <a:pPr marL="71755" marR="71755">
                        <a:spcBef>
                          <a:spcPts val="0"/>
                        </a:spcBef>
                        <a:spcAft>
                          <a:spcPts val="0"/>
                        </a:spcAft>
                      </a:pPr>
                      <a:r>
                        <a:rPr lang="en-US" sz="900">
                          <a:effectLst/>
                        </a:rPr>
                        <a:t>Fund Development</a:t>
                      </a:r>
                      <a:endParaRPr lang="en-US" sz="900">
                        <a:effectLst/>
                        <a:latin typeface="Times New Roman" panose="02020603050405020304" pitchFamily="18" charset="0"/>
                        <a:ea typeface="Times New Roman" panose="02020603050405020304" pitchFamily="18" charset="0"/>
                      </a:endParaRPr>
                    </a:p>
                  </a:txBody>
                  <a:tcPr marL="50538" marR="50538" marT="0" marB="0" vert="vert270"/>
                </a:tc>
                <a:tc>
                  <a:txBody>
                    <a:bodyPr/>
                    <a:lstStyle/>
                    <a:p>
                      <a:pPr marL="71755" marR="71755">
                        <a:spcBef>
                          <a:spcPts val="0"/>
                        </a:spcBef>
                        <a:spcAft>
                          <a:spcPts val="0"/>
                        </a:spcAft>
                      </a:pPr>
                      <a:r>
                        <a:rPr lang="en-US" sz="900">
                          <a:effectLst/>
                        </a:rPr>
                        <a:t>Business Management</a:t>
                      </a:r>
                      <a:endParaRPr lang="en-US" sz="900">
                        <a:effectLst/>
                        <a:latin typeface="Times New Roman" panose="02020603050405020304" pitchFamily="18" charset="0"/>
                        <a:ea typeface="Times New Roman" panose="02020603050405020304" pitchFamily="18" charset="0"/>
                      </a:endParaRPr>
                    </a:p>
                  </a:txBody>
                  <a:tcPr marL="50538" marR="50538" marT="0" marB="0" vert="vert270"/>
                </a:tc>
                <a:tc>
                  <a:txBody>
                    <a:bodyPr/>
                    <a:lstStyle/>
                    <a:p>
                      <a:pPr marL="71755" marR="71755">
                        <a:spcBef>
                          <a:spcPts val="0"/>
                        </a:spcBef>
                        <a:spcAft>
                          <a:spcPts val="0"/>
                        </a:spcAft>
                      </a:pPr>
                      <a:r>
                        <a:rPr lang="en-US" sz="900">
                          <a:effectLst/>
                        </a:rPr>
                        <a:t>Insurance or Investments</a:t>
                      </a:r>
                      <a:endParaRPr lang="en-US" sz="900">
                        <a:effectLst/>
                        <a:latin typeface="Times New Roman" panose="02020603050405020304" pitchFamily="18" charset="0"/>
                        <a:ea typeface="Times New Roman" panose="02020603050405020304" pitchFamily="18" charset="0"/>
                      </a:endParaRPr>
                    </a:p>
                  </a:txBody>
                  <a:tcPr marL="50538" marR="50538" marT="0" marB="0" vert="vert270"/>
                </a:tc>
                <a:tc>
                  <a:txBody>
                    <a:bodyPr/>
                    <a:lstStyle/>
                    <a:p>
                      <a:pPr marL="71755" marR="71755">
                        <a:spcBef>
                          <a:spcPts val="0"/>
                        </a:spcBef>
                        <a:spcAft>
                          <a:spcPts val="0"/>
                        </a:spcAft>
                      </a:pPr>
                      <a:r>
                        <a:rPr lang="en-US" sz="900">
                          <a:effectLst/>
                        </a:rPr>
                        <a:t>Marketing/ Communications</a:t>
                      </a:r>
                      <a:endParaRPr lang="en-US" sz="900">
                        <a:effectLst/>
                        <a:latin typeface="Times New Roman" panose="02020603050405020304" pitchFamily="18" charset="0"/>
                        <a:ea typeface="Times New Roman" panose="02020603050405020304" pitchFamily="18" charset="0"/>
                      </a:endParaRPr>
                    </a:p>
                  </a:txBody>
                  <a:tcPr marL="50538" marR="50538" marT="0" marB="0" vert="vert270"/>
                </a:tc>
                <a:tc>
                  <a:txBody>
                    <a:bodyPr/>
                    <a:lstStyle/>
                    <a:p>
                      <a:pPr marL="71755" marR="71755">
                        <a:spcBef>
                          <a:spcPts val="0"/>
                        </a:spcBef>
                        <a:spcAft>
                          <a:spcPts val="0"/>
                        </a:spcAft>
                      </a:pPr>
                      <a:r>
                        <a:rPr lang="en-US" sz="900">
                          <a:effectLst/>
                        </a:rPr>
                        <a:t>Retail Sales</a:t>
                      </a:r>
                      <a:endParaRPr lang="en-US" sz="900">
                        <a:effectLst/>
                        <a:latin typeface="Times New Roman" panose="02020603050405020304" pitchFamily="18" charset="0"/>
                        <a:ea typeface="Times New Roman" panose="02020603050405020304" pitchFamily="18" charset="0"/>
                      </a:endParaRPr>
                    </a:p>
                  </a:txBody>
                  <a:tcPr marL="50538" marR="50538" marT="0" marB="0" vert="vert270"/>
                </a:tc>
                <a:tc>
                  <a:txBody>
                    <a:bodyPr/>
                    <a:lstStyle/>
                    <a:p>
                      <a:pPr marL="71755" marR="71755">
                        <a:spcBef>
                          <a:spcPts val="0"/>
                        </a:spcBef>
                        <a:spcAft>
                          <a:spcPts val="0"/>
                        </a:spcAft>
                      </a:pPr>
                      <a:r>
                        <a:rPr lang="en-US" sz="900">
                          <a:effectLst/>
                        </a:rPr>
                        <a:t>Education/ Programs Programs</a:t>
                      </a:r>
                      <a:endParaRPr lang="en-US" sz="900">
                        <a:effectLst/>
                        <a:latin typeface="Times New Roman" panose="02020603050405020304" pitchFamily="18" charset="0"/>
                        <a:ea typeface="Times New Roman" panose="02020603050405020304" pitchFamily="18" charset="0"/>
                      </a:endParaRPr>
                    </a:p>
                  </a:txBody>
                  <a:tcPr marL="50538" marR="50538" marT="0" marB="0" vert="vert270"/>
                </a:tc>
                <a:tc>
                  <a:txBody>
                    <a:bodyPr/>
                    <a:lstStyle/>
                    <a:p>
                      <a:pPr marL="71755" marR="71755">
                        <a:spcBef>
                          <a:spcPts val="0"/>
                        </a:spcBef>
                        <a:spcAft>
                          <a:spcPts val="0"/>
                        </a:spcAft>
                      </a:pPr>
                      <a:r>
                        <a:rPr lang="en-US" sz="900">
                          <a:effectLst/>
                        </a:rPr>
                        <a:t>Human Resources</a:t>
                      </a:r>
                      <a:endParaRPr lang="en-US" sz="900">
                        <a:effectLst/>
                        <a:latin typeface="Times New Roman" panose="02020603050405020304" pitchFamily="18" charset="0"/>
                        <a:ea typeface="Times New Roman" panose="02020603050405020304" pitchFamily="18" charset="0"/>
                      </a:endParaRPr>
                    </a:p>
                  </a:txBody>
                  <a:tcPr marL="50538" marR="50538" marT="0" marB="0" vert="vert270"/>
                </a:tc>
                <a:tc>
                  <a:txBody>
                    <a:bodyPr/>
                    <a:lstStyle/>
                    <a:p>
                      <a:pPr marL="71755" marR="71755">
                        <a:spcBef>
                          <a:spcPts val="0"/>
                        </a:spcBef>
                        <a:spcAft>
                          <a:spcPts val="0"/>
                        </a:spcAft>
                      </a:pPr>
                      <a:r>
                        <a:rPr lang="en-US" sz="900">
                          <a:effectLst/>
                        </a:rPr>
                        <a:t>Facilities Management</a:t>
                      </a:r>
                      <a:endParaRPr lang="en-US" sz="900">
                        <a:effectLst/>
                        <a:latin typeface="Times New Roman" panose="02020603050405020304" pitchFamily="18" charset="0"/>
                        <a:ea typeface="Times New Roman" panose="02020603050405020304" pitchFamily="18" charset="0"/>
                      </a:endParaRPr>
                    </a:p>
                  </a:txBody>
                  <a:tcPr marL="50538" marR="50538" marT="0" marB="0" vert="vert270"/>
                </a:tc>
                <a:tc>
                  <a:txBody>
                    <a:bodyPr/>
                    <a:lstStyle/>
                    <a:p>
                      <a:pPr marL="71755" marR="71755">
                        <a:spcBef>
                          <a:spcPts val="0"/>
                        </a:spcBef>
                        <a:spcAft>
                          <a:spcPts val="0"/>
                        </a:spcAft>
                      </a:pPr>
                      <a:r>
                        <a:rPr lang="en-US" sz="900">
                          <a:effectLst/>
                        </a:rPr>
                        <a:t>Information Technology</a:t>
                      </a:r>
                      <a:endParaRPr lang="en-US" sz="900">
                        <a:effectLst/>
                        <a:latin typeface="Times New Roman" panose="02020603050405020304" pitchFamily="18" charset="0"/>
                        <a:ea typeface="Times New Roman" panose="02020603050405020304" pitchFamily="18" charset="0"/>
                      </a:endParaRPr>
                    </a:p>
                  </a:txBody>
                  <a:tcPr marL="50538" marR="50538" marT="0" marB="0" vert="vert270"/>
                </a:tc>
                <a:tc>
                  <a:txBody>
                    <a:bodyPr/>
                    <a:lstStyle/>
                    <a:p>
                      <a:pPr marL="71755" marR="71755">
                        <a:spcBef>
                          <a:spcPts val="0"/>
                        </a:spcBef>
                        <a:spcAft>
                          <a:spcPts val="0"/>
                        </a:spcAft>
                      </a:pPr>
                      <a:r>
                        <a:rPr lang="en-US" sz="900">
                          <a:effectLst/>
                        </a:rPr>
                        <a:t>Community/ Local Govt.</a:t>
                      </a:r>
                      <a:endParaRPr lang="en-US" sz="900">
                        <a:effectLst/>
                        <a:latin typeface="Times New Roman" panose="02020603050405020304" pitchFamily="18" charset="0"/>
                        <a:ea typeface="Times New Roman" panose="02020603050405020304" pitchFamily="18" charset="0"/>
                      </a:endParaRPr>
                    </a:p>
                  </a:txBody>
                  <a:tcPr marL="50538" marR="50538" marT="0" marB="0" vert="vert270"/>
                </a:tc>
                <a:extLst>
                  <a:ext uri="{0D108BD9-81ED-4DB2-BD59-A6C34878D82A}">
                    <a16:rowId xmlns:a16="http://schemas.microsoft.com/office/drawing/2014/main" xmlns="" val="346725286"/>
                  </a:ext>
                </a:extLst>
              </a:tr>
              <a:tr h="161634">
                <a:tc>
                  <a:txBody>
                    <a:bodyPr/>
                    <a:lstStyle/>
                    <a:p>
                      <a:pPr marL="0" marR="0">
                        <a:spcBef>
                          <a:spcPts val="0"/>
                        </a:spcBef>
                        <a:spcAft>
                          <a:spcPts val="0"/>
                        </a:spcAft>
                      </a:pPr>
                      <a:r>
                        <a:rPr lang="en-US" sz="800">
                          <a:effectLst/>
                        </a:rPr>
                        <a:t>A. Smith</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12</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highlight>
                            <a:srgbClr val="000000"/>
                          </a:highligh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2280412800"/>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1235672510"/>
                  </a:ext>
                </a:extLst>
              </a:tr>
              <a:tr h="161634">
                <a:tc>
                  <a:txBody>
                    <a:bodyPr/>
                    <a:lstStyle/>
                    <a:p>
                      <a:pPr marL="0" marR="0">
                        <a:spcBef>
                          <a:spcPts val="0"/>
                        </a:spcBef>
                        <a:spcAft>
                          <a:spcPts val="0"/>
                        </a:spcAft>
                      </a:pPr>
                      <a:r>
                        <a:rPr lang="en-US" sz="800">
                          <a:effectLst/>
                        </a:rPr>
                        <a:t>B. Jones</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10</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1651170393"/>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2180752748"/>
                  </a:ext>
                </a:extLst>
              </a:tr>
              <a:tr h="161634">
                <a:tc>
                  <a:txBody>
                    <a:bodyPr/>
                    <a:lstStyle/>
                    <a:p>
                      <a:pPr marL="0" marR="0">
                        <a:spcBef>
                          <a:spcPts val="0"/>
                        </a:spcBef>
                        <a:spcAft>
                          <a:spcPts val="0"/>
                        </a:spcAft>
                      </a:pPr>
                      <a:r>
                        <a:rPr lang="en-US" sz="800">
                          <a:effectLst/>
                        </a:rPr>
                        <a:t>C. White</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11</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1233974970"/>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2588557176"/>
                  </a:ext>
                </a:extLst>
              </a:tr>
              <a:tr h="161634">
                <a:tc>
                  <a:txBody>
                    <a:bodyPr/>
                    <a:lstStyle/>
                    <a:p>
                      <a:pPr marL="0" marR="0">
                        <a:spcBef>
                          <a:spcPts val="0"/>
                        </a:spcBef>
                        <a:spcAft>
                          <a:spcPts val="0"/>
                        </a:spcAft>
                      </a:pPr>
                      <a:r>
                        <a:rPr lang="en-US" sz="800">
                          <a:effectLst/>
                        </a:rPr>
                        <a:t>Other names, etc.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11</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3082510419"/>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3507705612"/>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12</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1757956648"/>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1978968820"/>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10</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2799673140"/>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778117913"/>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10</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3076073186"/>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4179547457"/>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11</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3859085688"/>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2781740624"/>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10</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2764632429"/>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874989260"/>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12</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3800123985"/>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330169205"/>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11</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4217349321"/>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43098293"/>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11</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4286947876"/>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912504017"/>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12</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3960881058"/>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2357849888"/>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10</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X</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3516508440"/>
                  </a:ext>
                </a:extLst>
              </a:tr>
              <a:tr h="161634">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3918629728"/>
                  </a:ext>
                </a:extLst>
              </a:tr>
              <a:tr h="161634">
                <a:tc>
                  <a:txBody>
                    <a:bodyPr/>
                    <a:lstStyle/>
                    <a:p>
                      <a:pPr marL="0" marR="0">
                        <a:spcBef>
                          <a:spcPts val="0"/>
                        </a:spcBef>
                        <a:spcAft>
                          <a:spcPts val="0"/>
                        </a:spcAft>
                      </a:pPr>
                      <a:r>
                        <a:rPr lang="en-US" sz="800">
                          <a:effectLst/>
                        </a:rPr>
                        <a:t>Vacant</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spcBef>
                          <a:spcPts val="0"/>
                        </a:spcBef>
                        <a:spcAft>
                          <a:spcPts val="0"/>
                        </a:spcAft>
                      </a:pPr>
                      <a:r>
                        <a:rPr lang="en-US" sz="800">
                          <a:effectLst/>
                        </a:rPr>
                        <a:t>12</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a:effectLst/>
                        </a:rPr>
                        <a:t> </a:t>
                      </a:r>
                      <a:endParaRPr lang="en-US" sz="900">
                        <a:effectLst/>
                        <a:latin typeface="Times New Roman" panose="02020603050405020304" pitchFamily="18" charset="0"/>
                        <a:ea typeface="Times New Roman" panose="02020603050405020304" pitchFamily="18" charset="0"/>
                      </a:endParaRPr>
                    </a:p>
                  </a:txBody>
                  <a:tcPr marL="50538" marR="50538" marT="0" marB="0"/>
                </a:tc>
                <a:tc>
                  <a:txBody>
                    <a:bodyPr/>
                    <a:lstStyle/>
                    <a:p>
                      <a:pPr marL="0" marR="0" algn="ctr">
                        <a:spcBef>
                          <a:spcPts val="0"/>
                        </a:spcBef>
                        <a:spcAft>
                          <a:spcPts val="0"/>
                        </a:spcAft>
                      </a:pPr>
                      <a:r>
                        <a:rPr lang="en-US" sz="800" dirty="0">
                          <a:effectLst/>
                        </a:rPr>
                        <a:t> </a:t>
                      </a:r>
                      <a:endParaRPr lang="en-US" sz="900" dirty="0">
                        <a:effectLst/>
                        <a:latin typeface="Times New Roman" panose="02020603050405020304" pitchFamily="18" charset="0"/>
                        <a:ea typeface="Times New Roman" panose="02020603050405020304" pitchFamily="18" charset="0"/>
                      </a:endParaRPr>
                    </a:p>
                  </a:txBody>
                  <a:tcPr marL="50538" marR="50538" marT="0" marB="0"/>
                </a:tc>
                <a:extLst>
                  <a:ext uri="{0D108BD9-81ED-4DB2-BD59-A6C34878D82A}">
                    <a16:rowId xmlns:a16="http://schemas.microsoft.com/office/drawing/2014/main" xmlns="" val="1818537474"/>
                  </a:ext>
                </a:extLst>
              </a:tr>
            </a:tbl>
          </a:graphicData>
        </a:graphic>
      </p:graphicFrame>
    </p:spTree>
    <p:extLst>
      <p:ext uri="{BB962C8B-B14F-4D97-AF65-F5344CB8AC3E}">
        <p14:creationId xmlns:p14="http://schemas.microsoft.com/office/powerpoint/2010/main" val="3529714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36525"/>
            <a:ext cx="7772400" cy="1600200"/>
          </a:xfrm>
        </p:spPr>
        <p:txBody>
          <a:bodyPr>
            <a:normAutofit/>
          </a:bodyPr>
          <a:lstStyle/>
          <a:p>
            <a:pPr algn="l" eaLnBrk="1" hangingPunct="1"/>
            <a:r>
              <a:rPr lang="en-US" sz="2800" dirty="0"/>
              <a:t>Where Do We Find New Board Members? </a:t>
            </a:r>
          </a:p>
        </p:txBody>
      </p:sp>
      <p:sp>
        <p:nvSpPr>
          <p:cNvPr id="20483" name="Rectangle 3"/>
          <p:cNvSpPr>
            <a:spLocks noGrp="1" noChangeArrowheads="1"/>
          </p:cNvSpPr>
          <p:nvPr>
            <p:ph idx="1"/>
          </p:nvPr>
        </p:nvSpPr>
        <p:spPr>
          <a:xfrm>
            <a:off x="704193" y="1524000"/>
            <a:ext cx="7772400" cy="3505200"/>
          </a:xfrm>
        </p:spPr>
        <p:txBody>
          <a:bodyPr>
            <a:noAutofit/>
          </a:bodyPr>
          <a:lstStyle/>
          <a:p>
            <a:pPr eaLnBrk="1" hangingPunct="1"/>
            <a:r>
              <a:rPr lang="en-US" sz="2800" dirty="0"/>
              <a:t>The more specific the criteria, the easier to identify potential candidates. </a:t>
            </a:r>
          </a:p>
          <a:p>
            <a:pPr eaLnBrk="1" hangingPunct="1"/>
            <a:r>
              <a:rPr lang="en-US" sz="2800" dirty="0"/>
              <a:t>Think outside the box, approach professional organizations </a:t>
            </a:r>
          </a:p>
          <a:p>
            <a:r>
              <a:rPr lang="en-US" sz="2800" dirty="0"/>
              <a:t>Look to people who have already shown an interest in the work of the organization </a:t>
            </a:r>
          </a:p>
          <a:p>
            <a:r>
              <a:rPr lang="en-US" sz="2800" dirty="0"/>
              <a:t>Organize events that are designed to introduce the work of the organization</a:t>
            </a:r>
          </a:p>
          <a:p>
            <a:r>
              <a:rPr lang="en-US" sz="2800" dirty="0"/>
              <a:t>Utilize board matching services </a:t>
            </a:r>
          </a:p>
          <a:p>
            <a:pPr eaLnBrk="1" hangingPunct="1"/>
            <a:endParaRPr lang="en-US" sz="2800" dirty="0"/>
          </a:p>
        </p:txBody>
      </p:sp>
      <p:sp>
        <p:nvSpPr>
          <p:cNvPr id="6" name="Slide Number Placeholder 5"/>
          <p:cNvSpPr>
            <a:spLocks noGrp="1"/>
          </p:cNvSpPr>
          <p:nvPr>
            <p:ph type="sldNum" sz="quarter" idx="12"/>
          </p:nvPr>
        </p:nvSpPr>
        <p:spPr/>
        <p:txBody>
          <a:bodyPr/>
          <a:lstStyle/>
          <a:p>
            <a:pPr>
              <a:defRPr/>
            </a:pPr>
            <a:fld id="{B053EAD1-4430-4D9D-9C85-C24D7794B186}" type="slidenum">
              <a:rPr lang="en-US"/>
              <a:pPr>
                <a:defRPr/>
              </a:pPr>
              <a:t>23</a:t>
            </a:fld>
            <a:endParaRPr lang="en-US"/>
          </a:p>
        </p:txBody>
      </p:sp>
      <p:sp>
        <p:nvSpPr>
          <p:cNvPr id="2" name="Footer Placeholder 1">
            <a:extLst>
              <a:ext uri="{FF2B5EF4-FFF2-40B4-BE49-F238E27FC236}">
                <a16:creationId xmlns:a16="http://schemas.microsoft.com/office/drawing/2014/main" xmlns="" id="{32645596-4A47-4383-BD7B-4B6D33EF3409}"/>
              </a:ext>
            </a:extLst>
          </p:cNvPr>
          <p:cNvSpPr>
            <a:spLocks noGrp="1"/>
          </p:cNvSpPr>
          <p:nvPr>
            <p:ph type="ftr" sz="quarter" idx="11"/>
          </p:nvPr>
        </p:nvSpPr>
        <p:spPr/>
        <p:txBody>
          <a:bodyPr/>
          <a:lstStyle/>
          <a:p>
            <a:endParaRPr kumimoji="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DBBFBA9B-1DF9-4739-AC20-1121707CC9E7}"/>
              </a:ext>
            </a:extLst>
          </p:cNvPr>
          <p:cNvSpPr>
            <a:spLocks noGrp="1"/>
          </p:cNvSpPr>
          <p:nvPr>
            <p:ph type="ftr" sz="quarter" idx="11"/>
          </p:nvPr>
        </p:nvSpPr>
        <p:spPr/>
        <p:txBody>
          <a:bodyPr/>
          <a:lstStyle/>
          <a:p>
            <a:endParaRPr kumimoji="0" lang="en-US"/>
          </a:p>
        </p:txBody>
      </p:sp>
      <p:sp>
        <p:nvSpPr>
          <p:cNvPr id="5" name="Slide Number Placeholder 4">
            <a:extLst>
              <a:ext uri="{FF2B5EF4-FFF2-40B4-BE49-F238E27FC236}">
                <a16:creationId xmlns:a16="http://schemas.microsoft.com/office/drawing/2014/main" xmlns="" id="{4E75F68A-17CB-4165-8811-E182F0898088}"/>
              </a:ext>
            </a:extLst>
          </p:cNvPr>
          <p:cNvSpPr>
            <a:spLocks noGrp="1"/>
          </p:cNvSpPr>
          <p:nvPr>
            <p:ph type="sldNum" sz="quarter" idx="12"/>
          </p:nvPr>
        </p:nvSpPr>
        <p:spPr/>
        <p:txBody>
          <a:bodyPr/>
          <a:lstStyle/>
          <a:p>
            <a:fld id="{D5BBC35B-A44B-4119-B8DA-DE9E3DFADA20}" type="slidenum">
              <a:rPr kumimoji="0" lang="en-US" smtClean="0"/>
              <a:pPr/>
              <a:t>24</a:t>
            </a:fld>
            <a:endParaRPr kumimoji="0" lang="en-US"/>
          </a:p>
        </p:txBody>
      </p:sp>
      <p:pic>
        <p:nvPicPr>
          <p:cNvPr id="418818" name="Picture 2" descr="https://lh6.googleusercontent.com/lr2ae_u69fDVWozAzJyVIboZp11l59qvKGY9QoidXTMNe5mmzMypnB_YeUvgkOJwL31Dqluwd9JS_rQY_Zj0PwSaMU0K4SVZBJ7UvQsLrKQ1q5tiAEL7m-N2lAANLoJH724wNqBLKd2hNPFXDQ">
            <a:extLst>
              <a:ext uri="{FF2B5EF4-FFF2-40B4-BE49-F238E27FC236}">
                <a16:creationId xmlns:a16="http://schemas.microsoft.com/office/drawing/2014/main" xmlns="" id="{D054A5FB-6054-4396-9C23-AE2DA69E4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381000"/>
            <a:ext cx="82296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0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sz="3200" dirty="0"/>
              <a:t>What Other Recruitment Tools and Techniques Have Worked for You?</a:t>
            </a:r>
          </a:p>
        </p:txBody>
      </p:sp>
      <p:sp>
        <p:nvSpPr>
          <p:cNvPr id="5" name="Slide Number Placeholder 5"/>
          <p:cNvSpPr>
            <a:spLocks noGrp="1"/>
          </p:cNvSpPr>
          <p:nvPr>
            <p:ph type="sldNum" sz="quarter" idx="12"/>
          </p:nvPr>
        </p:nvSpPr>
        <p:spPr/>
        <p:txBody>
          <a:bodyPr/>
          <a:lstStyle/>
          <a:p>
            <a:fld id="{72C52ED2-851D-4120-9E94-50CC33FEBC19}" type="slidenum">
              <a:rPr lang="en-US" smtClean="0"/>
              <a:pPr/>
              <a:t>25</a:t>
            </a:fld>
            <a:endParaRPr lang="en-US" dirty="0"/>
          </a:p>
        </p:txBody>
      </p:sp>
      <p:pic>
        <p:nvPicPr>
          <p:cNvPr id="3" name="Picture 5" descr="178a_WomenGroup-v2"/>
          <p:cNvPicPr>
            <a:picLocks noChangeAspect="1" noChangeArrowheads="1"/>
          </p:cNvPicPr>
          <p:nvPr/>
        </p:nvPicPr>
        <p:blipFill>
          <a:blip r:embed="rId2" cstate="print"/>
          <a:srcRect/>
          <a:stretch>
            <a:fillRect/>
          </a:stretch>
        </p:blipFill>
        <p:spPr bwMode="auto">
          <a:xfrm>
            <a:off x="5181600" y="3886200"/>
            <a:ext cx="3448050" cy="2514600"/>
          </a:xfrm>
          <a:prstGeom prst="rect">
            <a:avLst/>
          </a:prstGeom>
          <a:noFill/>
          <a:ln w="9525">
            <a:noFill/>
            <a:miter lim="800000"/>
            <a:headEnd/>
            <a:tailEnd/>
          </a:ln>
        </p:spPr>
      </p:pic>
      <p:sp>
        <p:nvSpPr>
          <p:cNvPr id="2" name="Footer Placeholder 1">
            <a:extLst>
              <a:ext uri="{FF2B5EF4-FFF2-40B4-BE49-F238E27FC236}">
                <a16:creationId xmlns:a16="http://schemas.microsoft.com/office/drawing/2014/main" xmlns="" id="{94166848-6CDC-41A2-A17B-DBF03AA2C51A}"/>
              </a:ext>
            </a:extLst>
          </p:cNvPr>
          <p:cNvSpPr>
            <a:spLocks noGrp="1"/>
          </p:cNvSpPr>
          <p:nvPr>
            <p:ph type="ftr" sz="quarter" idx="11"/>
          </p:nvPr>
        </p:nvSpPr>
        <p:spPr/>
        <p:txBody>
          <a:bodyPr/>
          <a:lstStyle/>
          <a:p>
            <a:endParaRPr kumimoji="0" lang="en-US">
              <a:solidFill>
                <a:schemeClr val="accent1">
                  <a:tint val="2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82483" y="484187"/>
            <a:ext cx="7772400" cy="1470025"/>
          </a:xfrm>
        </p:spPr>
        <p:txBody>
          <a:bodyPr>
            <a:normAutofit/>
          </a:bodyPr>
          <a:lstStyle/>
          <a:p>
            <a:pPr algn="ctr"/>
            <a:r>
              <a:rPr lang="en-US" sz="3600" dirty="0"/>
              <a:t>Using a Blue Ribbon Nominating Task Force for Your Board</a:t>
            </a:r>
          </a:p>
        </p:txBody>
      </p:sp>
      <p:sp>
        <p:nvSpPr>
          <p:cNvPr id="4" name="Text Placeholder 3"/>
          <p:cNvSpPr>
            <a:spLocks noGrp="1"/>
          </p:cNvSpPr>
          <p:nvPr>
            <p:ph type="subTitle" idx="1"/>
          </p:nvPr>
        </p:nvSpPr>
        <p:spPr>
          <a:xfrm>
            <a:off x="1268283" y="2667000"/>
            <a:ext cx="6400800" cy="1752600"/>
          </a:xfrm>
        </p:spPr>
        <p:txBody>
          <a:bodyPr/>
          <a:lstStyle/>
          <a:p>
            <a:r>
              <a:rPr lang="en-US" sz="3200" dirty="0"/>
              <a:t>A method to recruit 3 to 5 new Board Members in the next        Six Months</a:t>
            </a:r>
          </a:p>
        </p:txBody>
      </p:sp>
      <p:sp>
        <p:nvSpPr>
          <p:cNvPr id="5" name="Slide Number Placeholder 5"/>
          <p:cNvSpPr>
            <a:spLocks noGrp="1"/>
          </p:cNvSpPr>
          <p:nvPr>
            <p:ph type="sldNum" sz="quarter" idx="12"/>
          </p:nvPr>
        </p:nvSpPr>
        <p:spPr>
          <a:xfrm>
            <a:off x="146304" y="6208776"/>
            <a:ext cx="457200" cy="457200"/>
          </a:xfrm>
        </p:spPr>
        <p:txBody>
          <a:bodyPr/>
          <a:lstStyle/>
          <a:p>
            <a:fld id="{72C52ED2-851D-4120-9E94-50CC33FEBC19}" type="slidenum">
              <a:rPr lang="en-US" smtClean="0"/>
              <a:pPr/>
              <a:t>26</a:t>
            </a:fld>
            <a:endParaRPr lang="en-US" dirty="0"/>
          </a:p>
        </p:txBody>
      </p:sp>
      <p:sp>
        <p:nvSpPr>
          <p:cNvPr id="2" name="Footer Placeholder 1">
            <a:extLst>
              <a:ext uri="{FF2B5EF4-FFF2-40B4-BE49-F238E27FC236}">
                <a16:creationId xmlns:a16="http://schemas.microsoft.com/office/drawing/2014/main" xmlns="" id="{E3BD1386-813A-4A3A-ABD9-618FE9A7A3B7}"/>
              </a:ext>
            </a:extLst>
          </p:cNvPr>
          <p:cNvSpPr>
            <a:spLocks noGrp="1"/>
          </p:cNvSpPr>
          <p:nvPr>
            <p:ph type="ftr" sz="quarter" idx="11"/>
          </p:nvPr>
        </p:nvSpPr>
        <p:spPr/>
        <p:txBody>
          <a:bodyPr/>
          <a:lstStyle/>
          <a:p>
            <a:endParaRPr kumimoji="0" lang="en-US">
              <a:solidFill>
                <a:schemeClr val="accent1">
                  <a:tint val="2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3600" dirty="0"/>
              <a:t>Steps of the Blue Ribbon Process</a:t>
            </a:r>
          </a:p>
        </p:txBody>
      </p:sp>
      <p:sp>
        <p:nvSpPr>
          <p:cNvPr id="5" name="Content Placeholder 4"/>
          <p:cNvSpPr>
            <a:spLocks noGrp="1"/>
          </p:cNvSpPr>
          <p:nvPr>
            <p:ph idx="1"/>
          </p:nvPr>
        </p:nvSpPr>
        <p:spPr/>
        <p:txBody>
          <a:bodyPr/>
          <a:lstStyle/>
          <a:p>
            <a:pPr marL="623887" indent="-514350">
              <a:buSzPct val="105000"/>
              <a:buFont typeface="+mj-lt"/>
              <a:buAutoNum type="arabicPeriod"/>
            </a:pPr>
            <a:r>
              <a:rPr lang="en-US" sz="2400" dirty="0"/>
              <a:t>Identify about 25 potential Blue Ribbon Committee members.</a:t>
            </a:r>
          </a:p>
          <a:p>
            <a:pPr marL="623887" indent="-514350">
              <a:buSzPct val="105000"/>
              <a:buFont typeface="+mj-lt"/>
              <a:buAutoNum type="arabicPeriod"/>
            </a:pPr>
            <a:r>
              <a:rPr lang="en-US" sz="2400" dirty="0"/>
              <a:t>Invite them to participate on the Blue Ribbon Nominating Committee.</a:t>
            </a:r>
          </a:p>
          <a:p>
            <a:pPr marL="849313" lvl="1" indent="-457200">
              <a:buSzPct val="105000"/>
            </a:pPr>
            <a:r>
              <a:rPr lang="en-US" sz="2400" dirty="0"/>
              <a:t>Meeting </a:t>
            </a:r>
            <a:r>
              <a:rPr lang="en-US" sz="2400" b="1" dirty="0">
                <a:solidFill>
                  <a:srgbClr val="C00000"/>
                </a:solidFill>
              </a:rPr>
              <a:t>once </a:t>
            </a:r>
            <a:r>
              <a:rPr lang="en-US" sz="2400" dirty="0"/>
              <a:t>for one and a half hours</a:t>
            </a:r>
          </a:p>
          <a:p>
            <a:pPr marL="849313" lvl="1" indent="-457200">
              <a:buSzPct val="105000"/>
            </a:pPr>
            <a:r>
              <a:rPr lang="en-US" sz="2400" dirty="0"/>
              <a:t>Free breakfast or lunch</a:t>
            </a:r>
          </a:p>
          <a:p>
            <a:pPr marL="623887" indent="-514350">
              <a:buSzPct val="105000"/>
              <a:buFont typeface="+mj-lt"/>
              <a:buAutoNum type="arabicPeriod"/>
            </a:pPr>
            <a:r>
              <a:rPr lang="en-US" sz="2400" dirty="0"/>
              <a:t>At the meeting . . .</a:t>
            </a:r>
          </a:p>
          <a:p>
            <a:pPr lvl="1">
              <a:buSzPct val="105000"/>
            </a:pPr>
            <a:r>
              <a:rPr lang="en-US" sz="2400" dirty="0"/>
              <a:t>Brief update on organization’s “critical path”</a:t>
            </a:r>
          </a:p>
          <a:p>
            <a:pPr lvl="1">
              <a:buSzPct val="105000"/>
            </a:pPr>
            <a:r>
              <a:rPr lang="en-US" sz="2400" dirty="0"/>
              <a:t>Be clear on what you need board members to </a:t>
            </a:r>
            <a:r>
              <a:rPr lang="en-US" sz="2400" b="1" i="1" dirty="0"/>
              <a:t>do</a:t>
            </a:r>
          </a:p>
          <a:p>
            <a:pPr lvl="1">
              <a:buSzPct val="105000"/>
            </a:pPr>
            <a:r>
              <a:rPr lang="en-US" sz="2400" dirty="0"/>
              <a:t>Ask each member to nominate 3 to 5 prospects</a:t>
            </a:r>
          </a:p>
          <a:p>
            <a:endParaRPr lang="en-US" sz="2400" dirty="0"/>
          </a:p>
        </p:txBody>
      </p:sp>
      <p:sp>
        <p:nvSpPr>
          <p:cNvPr id="6" name="Slide Number Placeholder 5"/>
          <p:cNvSpPr>
            <a:spLocks noGrp="1"/>
          </p:cNvSpPr>
          <p:nvPr>
            <p:ph type="sldNum" sz="quarter" idx="12"/>
          </p:nvPr>
        </p:nvSpPr>
        <p:spPr>
          <a:xfrm>
            <a:off x="146304" y="6208776"/>
            <a:ext cx="457200" cy="457200"/>
          </a:xfrm>
        </p:spPr>
        <p:txBody>
          <a:bodyPr/>
          <a:lstStyle/>
          <a:p>
            <a:fld id="{72C52ED2-851D-4120-9E94-50CC33FEBC19}" type="slidenum">
              <a:rPr lang="en-US" smtClean="0"/>
              <a:pPr/>
              <a:t>27</a:t>
            </a:fld>
            <a:endParaRPr lang="en-US" dirty="0"/>
          </a:p>
        </p:txBody>
      </p:sp>
      <p:sp>
        <p:nvSpPr>
          <p:cNvPr id="2" name="Footer Placeholder 1">
            <a:extLst>
              <a:ext uri="{FF2B5EF4-FFF2-40B4-BE49-F238E27FC236}">
                <a16:creationId xmlns:a16="http://schemas.microsoft.com/office/drawing/2014/main" xmlns="" id="{A1C098E1-EB70-4D26-B063-FC2141D22F8A}"/>
              </a:ext>
            </a:extLst>
          </p:cNvPr>
          <p:cNvSpPr>
            <a:spLocks noGrp="1"/>
          </p:cNvSpPr>
          <p:nvPr>
            <p:ph type="ftr" sz="quarter" idx="11"/>
          </p:nvPr>
        </p:nvSpPr>
        <p:spPr/>
        <p:txBody>
          <a:bodyPr/>
          <a:lstStyle/>
          <a:p>
            <a:endParaRPr kumimoji="0"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3600" dirty="0"/>
              <a:t>Steps of the Process</a:t>
            </a:r>
          </a:p>
        </p:txBody>
      </p:sp>
      <p:sp>
        <p:nvSpPr>
          <p:cNvPr id="2" name="Content Placeholder 1"/>
          <p:cNvSpPr>
            <a:spLocks noGrp="1"/>
          </p:cNvSpPr>
          <p:nvPr>
            <p:ph idx="1"/>
          </p:nvPr>
        </p:nvSpPr>
        <p:spPr/>
        <p:txBody>
          <a:bodyPr/>
          <a:lstStyle/>
          <a:p>
            <a:pPr marL="623887" indent="-514350">
              <a:buSzPct val="106000"/>
              <a:buFont typeface="+mj-lt"/>
              <a:buAutoNum type="arabicPeriod" startAt="4"/>
            </a:pPr>
            <a:r>
              <a:rPr lang="en-US" sz="2800" dirty="0"/>
              <a:t>After the meeting . . .</a:t>
            </a:r>
          </a:p>
          <a:p>
            <a:pPr marL="879475" lvl="1" indent="-514350">
              <a:buSzPct val="106000"/>
            </a:pPr>
            <a:r>
              <a:rPr lang="en-US" sz="2800" dirty="0"/>
              <a:t>Sift through the 10 = 20 nominations received</a:t>
            </a:r>
          </a:p>
          <a:p>
            <a:pPr marL="879475" lvl="1" indent="-514350">
              <a:buSzPct val="106000"/>
            </a:pPr>
            <a:r>
              <a:rPr lang="en-US" sz="2800" dirty="0"/>
              <a:t>Select the first names to call</a:t>
            </a:r>
          </a:p>
          <a:p>
            <a:pPr marL="623887" indent="-514350">
              <a:buSzPct val="106000"/>
              <a:buFont typeface="+mj-lt"/>
              <a:buAutoNum type="arabicPeriod" startAt="5"/>
            </a:pPr>
            <a:r>
              <a:rPr lang="en-US" sz="2800" dirty="0"/>
              <a:t>Make the calls</a:t>
            </a:r>
          </a:p>
          <a:p>
            <a:pPr marL="879475" lvl="1" indent="-514350">
              <a:buSzPct val="97000"/>
            </a:pPr>
            <a:r>
              <a:rPr lang="en-US" sz="2800" dirty="0"/>
              <a:t>“Emily, I’m calling because Sally Carlson suggested you for our Board of Directors…”</a:t>
            </a:r>
          </a:p>
          <a:p>
            <a:pPr marL="879475" lvl="1" indent="-514350">
              <a:buSzPct val="97000"/>
            </a:pPr>
            <a:r>
              <a:rPr lang="en-US" sz="2800" dirty="0"/>
              <a:t>Face-to-face meetings with interested individuals</a:t>
            </a:r>
          </a:p>
        </p:txBody>
      </p:sp>
      <p:sp>
        <p:nvSpPr>
          <p:cNvPr id="4" name="Slide Number Placeholder 5"/>
          <p:cNvSpPr>
            <a:spLocks noGrp="1"/>
          </p:cNvSpPr>
          <p:nvPr>
            <p:ph type="sldNum" sz="quarter" idx="12"/>
          </p:nvPr>
        </p:nvSpPr>
        <p:spPr>
          <a:xfrm>
            <a:off x="146304" y="6208776"/>
            <a:ext cx="457200" cy="457200"/>
          </a:xfrm>
        </p:spPr>
        <p:txBody>
          <a:bodyPr/>
          <a:lstStyle/>
          <a:p>
            <a:fld id="{72C52ED2-851D-4120-9E94-50CC33FEBC19}" type="slidenum">
              <a:rPr lang="en-US" smtClean="0"/>
              <a:pPr/>
              <a:t>28</a:t>
            </a:fld>
            <a:endParaRPr lang="en-US" dirty="0"/>
          </a:p>
        </p:txBody>
      </p:sp>
      <p:sp>
        <p:nvSpPr>
          <p:cNvPr id="5" name="Footer Placeholder 4">
            <a:extLst>
              <a:ext uri="{FF2B5EF4-FFF2-40B4-BE49-F238E27FC236}">
                <a16:creationId xmlns:a16="http://schemas.microsoft.com/office/drawing/2014/main" xmlns="" id="{03D9D1AB-2F02-48C8-8B8F-1301E8FDE502}"/>
              </a:ext>
            </a:extLst>
          </p:cNvPr>
          <p:cNvSpPr>
            <a:spLocks noGrp="1"/>
          </p:cNvSpPr>
          <p:nvPr>
            <p:ph type="ftr" sz="quarter" idx="11"/>
          </p:nvPr>
        </p:nvSpPr>
        <p:spPr/>
        <p:txBody>
          <a:bodyPr/>
          <a:lstStyle/>
          <a:p>
            <a:endParaRPr kumimoji="0"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3600" dirty="0"/>
              <a:t>Building on the Results</a:t>
            </a:r>
          </a:p>
        </p:txBody>
      </p:sp>
      <p:sp>
        <p:nvSpPr>
          <p:cNvPr id="2" name="Content Placeholder 1"/>
          <p:cNvSpPr>
            <a:spLocks noGrp="1"/>
          </p:cNvSpPr>
          <p:nvPr>
            <p:ph idx="1"/>
          </p:nvPr>
        </p:nvSpPr>
        <p:spPr>
          <a:xfrm>
            <a:off x="457200" y="1646027"/>
            <a:ext cx="8229600" cy="4525963"/>
          </a:xfrm>
        </p:spPr>
        <p:txBody>
          <a:bodyPr/>
          <a:lstStyle/>
          <a:p>
            <a:r>
              <a:rPr lang="en-US" sz="2400" dirty="0"/>
              <a:t>New board members ready to bring onto the board now or in the future</a:t>
            </a:r>
          </a:p>
          <a:p>
            <a:r>
              <a:rPr lang="en-US" sz="2400" dirty="0"/>
              <a:t>Leadership contacts for committees, workgroups and special projects</a:t>
            </a:r>
          </a:p>
          <a:p>
            <a:r>
              <a:rPr lang="en-US" sz="2400" dirty="0"/>
              <a:t>Deepened relationships with the connectors in your community</a:t>
            </a:r>
          </a:p>
          <a:p>
            <a:r>
              <a:rPr lang="en-US" sz="2400" dirty="0"/>
              <a:t>Building a foundation for your board leader talent pipeline</a:t>
            </a:r>
          </a:p>
          <a:p>
            <a:r>
              <a:rPr lang="en-US" sz="2400" dirty="0"/>
              <a:t>Convene new Blue Ribbon Nominating Committees when needed</a:t>
            </a:r>
          </a:p>
          <a:p>
            <a:endParaRPr lang="en-US" sz="2400" dirty="0"/>
          </a:p>
        </p:txBody>
      </p:sp>
      <p:sp>
        <p:nvSpPr>
          <p:cNvPr id="4" name="Slide Number Placeholder 5"/>
          <p:cNvSpPr>
            <a:spLocks noGrp="1"/>
          </p:cNvSpPr>
          <p:nvPr>
            <p:ph type="sldNum" sz="quarter" idx="12"/>
          </p:nvPr>
        </p:nvSpPr>
        <p:spPr>
          <a:xfrm>
            <a:off x="146304" y="6208776"/>
            <a:ext cx="457200" cy="457200"/>
          </a:xfrm>
        </p:spPr>
        <p:txBody>
          <a:bodyPr/>
          <a:lstStyle/>
          <a:p>
            <a:fld id="{72C52ED2-851D-4120-9E94-50CC33FEBC19}" type="slidenum">
              <a:rPr lang="en-US" smtClean="0"/>
              <a:pPr/>
              <a:t>29</a:t>
            </a:fld>
            <a:endParaRPr lang="en-US" dirty="0"/>
          </a:p>
        </p:txBody>
      </p:sp>
      <p:sp>
        <p:nvSpPr>
          <p:cNvPr id="5" name="Footer Placeholder 4">
            <a:extLst>
              <a:ext uri="{FF2B5EF4-FFF2-40B4-BE49-F238E27FC236}">
                <a16:creationId xmlns:a16="http://schemas.microsoft.com/office/drawing/2014/main" xmlns="" id="{FD928759-2C26-4280-842F-DFEECE70C693}"/>
              </a:ext>
            </a:extLst>
          </p:cNvPr>
          <p:cNvSpPr>
            <a:spLocks noGrp="1"/>
          </p:cNvSpPr>
          <p:nvPr>
            <p:ph type="ftr" sz="quarter" idx="11"/>
          </p:nvPr>
        </p:nvSpPr>
        <p:spPr/>
        <p:txBody>
          <a:bodyPr/>
          <a:lstStyle/>
          <a:p>
            <a:endParaRPr kumimoji="0"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p:txBody>
          <a:bodyPr/>
          <a:lstStyle/>
          <a:p>
            <a:pPr algn="l"/>
            <a:r>
              <a:rPr lang="en-US" sz="3600" dirty="0"/>
              <a:t>“Responsible” Boards</a:t>
            </a:r>
          </a:p>
        </p:txBody>
      </p:sp>
      <p:sp>
        <p:nvSpPr>
          <p:cNvPr id="790531" name="Rectangle 3"/>
          <p:cNvSpPr>
            <a:spLocks noGrp="1" noChangeArrowheads="1"/>
          </p:cNvSpPr>
          <p:nvPr>
            <p:ph idx="1"/>
          </p:nvPr>
        </p:nvSpPr>
        <p:spPr>
          <a:xfrm>
            <a:off x="762000" y="1600200"/>
            <a:ext cx="7924800" cy="4953000"/>
          </a:xfrm>
        </p:spPr>
        <p:txBody>
          <a:bodyPr/>
          <a:lstStyle/>
          <a:p>
            <a:r>
              <a:rPr lang="en-US" sz="2800" dirty="0"/>
              <a:t>Capable and dutiful in carrying out its responsibilities</a:t>
            </a:r>
          </a:p>
          <a:p>
            <a:r>
              <a:rPr lang="en-US" sz="2800" dirty="0"/>
              <a:t>Understands its fiduciary obligations</a:t>
            </a:r>
          </a:p>
          <a:p>
            <a:r>
              <a:rPr lang="en-US" sz="2800" dirty="0"/>
              <a:t>Approves strategic plans and budgets</a:t>
            </a:r>
          </a:p>
          <a:p>
            <a:r>
              <a:rPr lang="en-US" sz="2800" dirty="0"/>
              <a:t>Regularly reviews financial statements</a:t>
            </a:r>
          </a:p>
          <a:p>
            <a:r>
              <a:rPr lang="en-US" sz="2800" dirty="0"/>
              <a:t>Evaluates the chief executive annually</a:t>
            </a:r>
          </a:p>
          <a:p>
            <a:r>
              <a:rPr lang="en-US" sz="2800" dirty="0"/>
              <a:t>Participates in fundraising</a:t>
            </a:r>
          </a:p>
        </p:txBody>
      </p:sp>
      <p:sp>
        <p:nvSpPr>
          <p:cNvPr id="4" name="Slide Number Placeholder 5"/>
          <p:cNvSpPr>
            <a:spLocks noGrp="1"/>
          </p:cNvSpPr>
          <p:nvPr>
            <p:ph type="sldNum" sz="quarter" idx="12"/>
          </p:nvPr>
        </p:nvSpPr>
        <p:spPr/>
        <p:txBody>
          <a:bodyPr/>
          <a:lstStyle/>
          <a:p>
            <a:fld id="{79E85B7F-DAC2-4ADD-BA76-159DD2CF9D4A}" type="slidenum">
              <a:rPr lang="en-US"/>
              <a:pPr/>
              <a:t>3</a:t>
            </a:fld>
            <a:endParaRPr lang="en-US"/>
          </a:p>
        </p:txBody>
      </p:sp>
      <p:sp>
        <p:nvSpPr>
          <p:cNvPr id="2" name="Footer Placeholder 1">
            <a:extLst>
              <a:ext uri="{FF2B5EF4-FFF2-40B4-BE49-F238E27FC236}">
                <a16:creationId xmlns:a16="http://schemas.microsoft.com/office/drawing/2014/main" xmlns="" id="{0DCA4A15-3A3B-4FCF-84E7-7CE32B03E8F9}"/>
              </a:ext>
            </a:extLst>
          </p:cNvPr>
          <p:cNvSpPr>
            <a:spLocks noGrp="1"/>
          </p:cNvSpPr>
          <p:nvPr>
            <p:ph type="ftr" sz="quarter" idx="11"/>
          </p:nvPr>
        </p:nvSpPr>
        <p:spPr/>
        <p:txBody>
          <a:bodyPr/>
          <a:lstStyle/>
          <a:p>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0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0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0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0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0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t>Board Training and Orientation</a:t>
            </a:r>
          </a:p>
        </p:txBody>
      </p:sp>
      <p:pic>
        <p:nvPicPr>
          <p:cNvPr id="497666" name="Picture 2" descr="http://www.firstmethodistgrapevine.org/Content/10664/Learn-and-Lead.jpg"/>
          <p:cNvPicPr>
            <a:picLocks noChangeAspect="1" noChangeArrowheads="1"/>
          </p:cNvPicPr>
          <p:nvPr/>
        </p:nvPicPr>
        <p:blipFill>
          <a:blip r:embed="rId2" cstate="print"/>
          <a:srcRect/>
          <a:stretch>
            <a:fillRect/>
          </a:stretch>
        </p:blipFill>
        <p:spPr bwMode="auto">
          <a:xfrm>
            <a:off x="2438400" y="3352800"/>
            <a:ext cx="4750447" cy="3162301"/>
          </a:xfrm>
          <a:prstGeom prst="rect">
            <a:avLst/>
          </a:prstGeom>
          <a:noFill/>
        </p:spPr>
      </p:pic>
      <p:sp>
        <p:nvSpPr>
          <p:cNvPr id="2" name="Footer Placeholder 1">
            <a:extLst>
              <a:ext uri="{FF2B5EF4-FFF2-40B4-BE49-F238E27FC236}">
                <a16:creationId xmlns:a16="http://schemas.microsoft.com/office/drawing/2014/main" xmlns="" id="{8DC49517-AF6A-4797-A338-9D9B36E7D82B}"/>
              </a:ext>
            </a:extLst>
          </p:cNvPr>
          <p:cNvSpPr>
            <a:spLocks noGrp="1"/>
          </p:cNvSpPr>
          <p:nvPr>
            <p:ph type="ftr" sz="quarter" idx="11"/>
          </p:nvPr>
        </p:nvSpPr>
        <p:spPr/>
        <p:txBody>
          <a:bodyPr/>
          <a:lstStyle/>
          <a:p>
            <a:endParaRPr kumimoji="0" lang="en-US">
              <a:solidFill>
                <a:schemeClr val="accent1">
                  <a:tint val="20000"/>
                </a:schemeClr>
              </a:solidFill>
            </a:endParaRPr>
          </a:p>
        </p:txBody>
      </p:sp>
      <p:sp>
        <p:nvSpPr>
          <p:cNvPr id="3" name="Slide Number Placeholder 2">
            <a:extLst>
              <a:ext uri="{FF2B5EF4-FFF2-40B4-BE49-F238E27FC236}">
                <a16:creationId xmlns:a16="http://schemas.microsoft.com/office/drawing/2014/main" xmlns="" id="{C2B8CD02-0DA3-4294-8E1B-DD5A89826189}"/>
              </a:ext>
            </a:extLst>
          </p:cNvPr>
          <p:cNvSpPr>
            <a:spLocks noGrp="1"/>
          </p:cNvSpPr>
          <p:nvPr>
            <p:ph type="sldNum" sz="quarter" idx="12"/>
          </p:nvPr>
        </p:nvSpPr>
        <p:spPr/>
        <p:txBody>
          <a:bodyPr/>
          <a:lstStyle/>
          <a:p>
            <a:fld id="{D5BBC35B-A44B-4119-B8DA-DE9E3DFADA20}" type="slidenum">
              <a:rPr kumimoji="0" lang="en-US" smtClean="0"/>
              <a:pPr/>
              <a:t>30</a:t>
            </a:fld>
            <a:endParaRPr kumimoji="0" lang="en-US" dirty="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762000"/>
          </a:xfrm>
        </p:spPr>
        <p:txBody>
          <a:bodyPr/>
          <a:lstStyle/>
          <a:p>
            <a:pPr algn="l" eaLnBrk="1" hangingPunct="1"/>
            <a:r>
              <a:rPr lang="en-US" sz="3600" dirty="0"/>
              <a:t>Engaging New Members </a:t>
            </a:r>
          </a:p>
        </p:txBody>
      </p:sp>
      <p:sp>
        <p:nvSpPr>
          <p:cNvPr id="25603" name="Rectangle 3"/>
          <p:cNvSpPr>
            <a:spLocks noGrp="1" noChangeArrowheads="1"/>
          </p:cNvSpPr>
          <p:nvPr>
            <p:ph idx="1"/>
          </p:nvPr>
        </p:nvSpPr>
        <p:spPr>
          <a:xfrm>
            <a:off x="4419600" y="1463675"/>
            <a:ext cx="4267200" cy="5257800"/>
          </a:xfrm>
        </p:spPr>
        <p:txBody>
          <a:bodyPr>
            <a:noAutofit/>
          </a:bodyPr>
          <a:lstStyle/>
          <a:p>
            <a:pPr eaLnBrk="1" hangingPunct="1">
              <a:lnSpc>
                <a:spcPct val="90000"/>
              </a:lnSpc>
            </a:pPr>
            <a:r>
              <a:rPr lang="en-US" sz="2400" dirty="0"/>
              <a:t>New members must be welcomed and oriented to its culture </a:t>
            </a:r>
          </a:p>
          <a:p>
            <a:pPr eaLnBrk="1" hangingPunct="1">
              <a:lnSpc>
                <a:spcPct val="90000"/>
              </a:lnSpc>
            </a:pPr>
            <a:r>
              <a:rPr lang="en-US" sz="2400" dirty="0"/>
              <a:t>Provide each new board members with a clear roles and assignments</a:t>
            </a:r>
          </a:p>
          <a:p>
            <a:pPr eaLnBrk="1" hangingPunct="1">
              <a:lnSpc>
                <a:spcPct val="90000"/>
              </a:lnSpc>
            </a:pPr>
            <a:r>
              <a:rPr lang="en-US" sz="2400" dirty="0"/>
              <a:t>Bring new board members into the board conversation </a:t>
            </a:r>
          </a:p>
          <a:p>
            <a:pPr eaLnBrk="1" hangingPunct="1">
              <a:lnSpc>
                <a:spcPct val="90000"/>
              </a:lnSpc>
            </a:pPr>
            <a:r>
              <a:rPr lang="en-US" sz="2400" dirty="0"/>
              <a:t>Provide board mentors as option</a:t>
            </a:r>
          </a:p>
          <a:p>
            <a:pPr eaLnBrk="1" hangingPunct="1">
              <a:lnSpc>
                <a:spcPct val="90000"/>
              </a:lnSpc>
            </a:pPr>
            <a:r>
              <a:rPr lang="en-US" sz="2400" dirty="0"/>
              <a:t>Check in periodically with new board members.</a:t>
            </a:r>
          </a:p>
          <a:p>
            <a:pPr marL="0" indent="0" eaLnBrk="1" hangingPunct="1">
              <a:lnSpc>
                <a:spcPct val="90000"/>
              </a:lnSpc>
              <a:buNone/>
            </a:pPr>
            <a:endParaRPr lang="en-US" sz="2400" dirty="0"/>
          </a:p>
          <a:p>
            <a:pPr eaLnBrk="1" hangingPunct="1">
              <a:lnSpc>
                <a:spcPct val="90000"/>
              </a:lnSpc>
            </a:pPr>
            <a:endParaRPr lang="en-US" sz="2400" dirty="0"/>
          </a:p>
        </p:txBody>
      </p:sp>
      <p:sp>
        <p:nvSpPr>
          <p:cNvPr id="6" name="Slide Number Placeholder 5"/>
          <p:cNvSpPr>
            <a:spLocks noGrp="1"/>
          </p:cNvSpPr>
          <p:nvPr>
            <p:ph type="sldNum" sz="quarter" idx="12"/>
          </p:nvPr>
        </p:nvSpPr>
        <p:spPr/>
        <p:txBody>
          <a:bodyPr/>
          <a:lstStyle/>
          <a:p>
            <a:pPr>
              <a:defRPr/>
            </a:pPr>
            <a:fld id="{A2C08A47-0E92-44DD-B345-011884BAF746}" type="slidenum">
              <a:rPr lang="en-US"/>
              <a:pPr>
                <a:defRPr/>
              </a:pPr>
              <a:t>31</a:t>
            </a:fld>
            <a:endParaRPr lang="en-US"/>
          </a:p>
        </p:txBody>
      </p:sp>
      <p:pic>
        <p:nvPicPr>
          <p:cNvPr id="463876" name="Picture 4" descr="http://blog.hreonline.com/wp-content/uploads/2011/12/businesswomen.jpg"/>
          <p:cNvPicPr>
            <a:picLocks noChangeAspect="1" noChangeArrowheads="1"/>
          </p:cNvPicPr>
          <p:nvPr/>
        </p:nvPicPr>
        <p:blipFill>
          <a:blip r:embed="rId2" cstate="print"/>
          <a:srcRect/>
          <a:stretch>
            <a:fillRect/>
          </a:stretch>
        </p:blipFill>
        <p:spPr bwMode="auto">
          <a:xfrm>
            <a:off x="457200" y="2286000"/>
            <a:ext cx="3649180" cy="2667000"/>
          </a:xfrm>
          <a:prstGeom prst="rect">
            <a:avLst/>
          </a:prstGeom>
          <a:noFill/>
        </p:spPr>
      </p:pic>
      <p:sp>
        <p:nvSpPr>
          <p:cNvPr id="2" name="Footer Placeholder 1">
            <a:extLst>
              <a:ext uri="{FF2B5EF4-FFF2-40B4-BE49-F238E27FC236}">
                <a16:creationId xmlns:a16="http://schemas.microsoft.com/office/drawing/2014/main" xmlns="" id="{66886A7F-F1F2-4447-A646-9F12D0B57218}"/>
              </a:ext>
            </a:extLst>
          </p:cNvPr>
          <p:cNvSpPr>
            <a:spLocks noGrp="1"/>
          </p:cNvSpPr>
          <p:nvPr>
            <p:ph type="ftr" sz="quarter" idx="11"/>
          </p:nvPr>
        </p:nvSpPr>
        <p:spPr/>
        <p:txBody>
          <a:bodyPr/>
          <a:lstStyle/>
          <a:p>
            <a:endParaRPr kumimoji="0" lang="en-US"/>
          </a:p>
        </p:txBody>
      </p:sp>
    </p:spTree>
    <p:extLst>
      <p:ext uri="{BB962C8B-B14F-4D97-AF65-F5344CB8AC3E}">
        <p14:creationId xmlns:p14="http://schemas.microsoft.com/office/powerpoint/2010/main" val="1837416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noAutofit/>
          </a:bodyPr>
          <a:lstStyle/>
          <a:p>
            <a:pPr algn="l"/>
            <a:r>
              <a:rPr lang="en-US" sz="3200" dirty="0"/>
              <a:t>Board Orientation &amp; Training Timetable</a:t>
            </a:r>
          </a:p>
        </p:txBody>
      </p:sp>
      <p:sp>
        <p:nvSpPr>
          <p:cNvPr id="3" name="Content Placeholder 2"/>
          <p:cNvSpPr>
            <a:spLocks noGrp="1"/>
          </p:cNvSpPr>
          <p:nvPr>
            <p:ph idx="1"/>
          </p:nvPr>
        </p:nvSpPr>
        <p:spPr>
          <a:xfrm>
            <a:off x="685800" y="1447800"/>
            <a:ext cx="8001000" cy="4572000"/>
          </a:xfrm>
        </p:spPr>
        <p:txBody>
          <a:bodyPr/>
          <a:lstStyle/>
          <a:p>
            <a:r>
              <a:rPr lang="en-US" sz="2800" dirty="0"/>
              <a:t>During The Recruitment Stage (Before election or appointment)</a:t>
            </a:r>
            <a:endParaRPr lang="en-US" sz="2800" b="1" dirty="0"/>
          </a:p>
          <a:p>
            <a:r>
              <a:rPr lang="en-US" sz="2800" dirty="0"/>
              <a:t>New Member Orientation (Immediately upon the election or appointment)</a:t>
            </a:r>
            <a:endParaRPr lang="en-US" sz="2800" b="1" dirty="0"/>
          </a:p>
          <a:p>
            <a:r>
              <a:rPr lang="en-US" sz="2800" dirty="0"/>
              <a:t>Early Service (During the first three months of the new board directors’ tenure):</a:t>
            </a:r>
            <a:endParaRPr lang="en-US" sz="2800" b="1" dirty="0"/>
          </a:p>
          <a:p>
            <a:r>
              <a:rPr lang="en-US" sz="2800" dirty="0"/>
              <a:t>Ongoing Training (Training and support on an ongoing basis for current and new board directors)</a:t>
            </a:r>
            <a:endParaRPr lang="en-US" sz="2800" b="1" dirty="0"/>
          </a:p>
          <a:p>
            <a:endParaRPr lang="en-US" sz="2800" dirty="0"/>
          </a:p>
        </p:txBody>
      </p:sp>
      <p:sp>
        <p:nvSpPr>
          <p:cNvPr id="4" name="Slide Number Placeholder 5"/>
          <p:cNvSpPr>
            <a:spLocks noGrp="1"/>
          </p:cNvSpPr>
          <p:nvPr>
            <p:ph type="sldNum" sz="quarter" idx="12"/>
          </p:nvPr>
        </p:nvSpPr>
        <p:spPr>
          <a:xfrm>
            <a:off x="146304" y="6208776"/>
            <a:ext cx="457200" cy="457200"/>
          </a:xfrm>
        </p:spPr>
        <p:txBody>
          <a:bodyPr/>
          <a:lstStyle/>
          <a:p>
            <a:fld id="{72C52ED2-851D-4120-9E94-50CC33FEBC19}" type="slidenum">
              <a:rPr lang="en-US" smtClean="0"/>
              <a:pPr/>
              <a:t>32</a:t>
            </a:fld>
            <a:endParaRPr lang="en-US" dirty="0"/>
          </a:p>
        </p:txBody>
      </p:sp>
      <p:sp>
        <p:nvSpPr>
          <p:cNvPr id="5" name="Footer Placeholder 4">
            <a:extLst>
              <a:ext uri="{FF2B5EF4-FFF2-40B4-BE49-F238E27FC236}">
                <a16:creationId xmlns:a16="http://schemas.microsoft.com/office/drawing/2014/main" xmlns="" id="{DEE6F493-38C8-424A-B425-D405C18BAA8C}"/>
              </a:ext>
            </a:extLst>
          </p:cNvPr>
          <p:cNvSpPr>
            <a:spLocks noGrp="1"/>
          </p:cNvSpPr>
          <p:nvPr>
            <p:ph type="ftr" sz="quarter" idx="11"/>
          </p:nvPr>
        </p:nvSpPr>
        <p:spPr/>
        <p:txBody>
          <a:bodyPr/>
          <a:lstStyle/>
          <a:p>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990600"/>
          </a:xfrm>
        </p:spPr>
        <p:txBody>
          <a:bodyPr/>
          <a:lstStyle/>
          <a:p>
            <a:pPr algn="l" eaLnBrk="1" hangingPunct="1"/>
            <a:r>
              <a:rPr lang="en-US" sz="3600" dirty="0"/>
              <a:t>Orientation Purpose </a:t>
            </a:r>
          </a:p>
        </p:txBody>
      </p:sp>
      <p:sp>
        <p:nvSpPr>
          <p:cNvPr id="23555" name="Rectangle 3"/>
          <p:cNvSpPr>
            <a:spLocks noGrp="1" noChangeArrowheads="1"/>
          </p:cNvSpPr>
          <p:nvPr>
            <p:ph idx="1"/>
          </p:nvPr>
        </p:nvSpPr>
        <p:spPr>
          <a:xfrm>
            <a:off x="685800" y="1524000"/>
            <a:ext cx="7772400" cy="4572000"/>
          </a:xfrm>
        </p:spPr>
        <p:txBody>
          <a:bodyPr/>
          <a:lstStyle/>
          <a:p>
            <a:pPr marL="609600" indent="-609600" eaLnBrk="1" hangingPunct="1">
              <a:buNone/>
            </a:pPr>
            <a:r>
              <a:rPr lang="en-US" sz="3200" dirty="0"/>
              <a:t>Three intertwining objectives:</a:t>
            </a:r>
          </a:p>
          <a:p>
            <a:pPr marL="716280" indent="-533400"/>
            <a:r>
              <a:rPr lang="en-US" sz="3400" dirty="0"/>
              <a:t>Inform new Board members about the organization and its programs </a:t>
            </a:r>
          </a:p>
          <a:p>
            <a:pPr marL="716280" indent="-533400"/>
            <a:r>
              <a:rPr lang="en-US" sz="3400" dirty="0"/>
              <a:t>Communicate performance expectations for board members</a:t>
            </a:r>
          </a:p>
          <a:p>
            <a:pPr marL="716280" indent="-533400"/>
            <a:r>
              <a:rPr lang="en-US" sz="3400" dirty="0"/>
              <a:t>Engage new members into the Board’s work as quickly as possible</a:t>
            </a:r>
          </a:p>
          <a:p>
            <a:pPr marL="609600" indent="-609600" eaLnBrk="1" hangingPunct="1">
              <a:buFontTx/>
              <a:buNone/>
            </a:pPr>
            <a:endParaRPr lang="en-US" dirty="0"/>
          </a:p>
        </p:txBody>
      </p:sp>
      <p:sp>
        <p:nvSpPr>
          <p:cNvPr id="6" name="Slide Number Placeholder 5"/>
          <p:cNvSpPr>
            <a:spLocks noGrp="1"/>
          </p:cNvSpPr>
          <p:nvPr>
            <p:ph type="sldNum" sz="quarter" idx="12"/>
          </p:nvPr>
        </p:nvSpPr>
        <p:spPr/>
        <p:txBody>
          <a:bodyPr/>
          <a:lstStyle/>
          <a:p>
            <a:pPr>
              <a:defRPr/>
            </a:pPr>
            <a:fld id="{802973A2-3886-4D0A-9F92-E563FAB7E7E0}" type="slidenum">
              <a:rPr lang="en-US"/>
              <a:pPr>
                <a:defRPr/>
              </a:pPr>
              <a:t>33</a:t>
            </a:fld>
            <a:endParaRPr lang="en-US"/>
          </a:p>
        </p:txBody>
      </p:sp>
      <p:sp>
        <p:nvSpPr>
          <p:cNvPr id="2" name="Footer Placeholder 1">
            <a:extLst>
              <a:ext uri="{FF2B5EF4-FFF2-40B4-BE49-F238E27FC236}">
                <a16:creationId xmlns:a16="http://schemas.microsoft.com/office/drawing/2014/main" xmlns="" id="{66177660-0C61-42DC-8EC4-0C42F0CC9CDE}"/>
              </a:ext>
            </a:extLst>
          </p:cNvPr>
          <p:cNvSpPr>
            <a:spLocks noGrp="1"/>
          </p:cNvSpPr>
          <p:nvPr>
            <p:ph type="ftr" sz="quarter" idx="11"/>
          </p:nvPr>
        </p:nvSpPr>
        <p:spPr/>
        <p:txBody>
          <a:bodyPr/>
          <a:lstStyle/>
          <a:p>
            <a:endParaRPr kumimoji="0"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533400"/>
            <a:ext cx="7772400" cy="701675"/>
          </a:xfrm>
        </p:spPr>
        <p:txBody>
          <a:bodyPr>
            <a:noAutofit/>
          </a:bodyPr>
          <a:lstStyle/>
          <a:p>
            <a:pPr algn="l" eaLnBrk="1" hangingPunct="1"/>
            <a:r>
              <a:rPr lang="en-US" sz="3600" dirty="0"/>
              <a:t>Topics for Orientation</a:t>
            </a:r>
          </a:p>
        </p:txBody>
      </p:sp>
      <p:sp>
        <p:nvSpPr>
          <p:cNvPr id="24579" name="Rectangle 3"/>
          <p:cNvSpPr>
            <a:spLocks noGrp="1" noChangeArrowheads="1"/>
          </p:cNvSpPr>
          <p:nvPr>
            <p:ph idx="1"/>
          </p:nvPr>
        </p:nvSpPr>
        <p:spPr>
          <a:xfrm>
            <a:off x="685800" y="1295400"/>
            <a:ext cx="7772400" cy="4800600"/>
          </a:xfrm>
        </p:spPr>
        <p:txBody>
          <a:bodyPr/>
          <a:lstStyle/>
          <a:p>
            <a:pPr eaLnBrk="1" hangingPunct="1"/>
            <a:r>
              <a:rPr lang="en-US" sz="3200" dirty="0"/>
              <a:t>Programs and strategic direction</a:t>
            </a:r>
          </a:p>
          <a:p>
            <a:pPr eaLnBrk="1" hangingPunct="1"/>
            <a:r>
              <a:rPr lang="en-US" sz="3200" dirty="0"/>
              <a:t>Clients and constituencies </a:t>
            </a:r>
          </a:p>
          <a:p>
            <a:pPr eaLnBrk="1" hangingPunct="1"/>
            <a:r>
              <a:rPr lang="en-US" sz="3200" dirty="0"/>
              <a:t>Financial condition</a:t>
            </a:r>
          </a:p>
          <a:p>
            <a:pPr eaLnBrk="1" hangingPunct="1"/>
            <a:r>
              <a:rPr lang="en-US" sz="3200" dirty="0"/>
              <a:t>Structure of the Board of Directors </a:t>
            </a:r>
          </a:p>
          <a:p>
            <a:pPr eaLnBrk="1" hangingPunct="1"/>
            <a:r>
              <a:rPr lang="en-US" sz="3200" dirty="0"/>
              <a:t>Individual Board members’ responsibilities </a:t>
            </a:r>
          </a:p>
          <a:p>
            <a:pPr eaLnBrk="1" hangingPunct="1"/>
            <a:r>
              <a:rPr lang="en-US" sz="3200" dirty="0"/>
              <a:t>Board’s relationship to the staff</a:t>
            </a:r>
          </a:p>
          <a:p>
            <a:pPr eaLnBrk="1" hangingPunct="1"/>
            <a:r>
              <a:rPr lang="en-US" sz="3200" dirty="0"/>
              <a:t>Personal interest in serving on the Board </a:t>
            </a:r>
          </a:p>
        </p:txBody>
      </p:sp>
      <p:sp>
        <p:nvSpPr>
          <p:cNvPr id="6" name="Slide Number Placeholder 5"/>
          <p:cNvSpPr>
            <a:spLocks noGrp="1"/>
          </p:cNvSpPr>
          <p:nvPr>
            <p:ph type="sldNum" sz="quarter" idx="12"/>
          </p:nvPr>
        </p:nvSpPr>
        <p:spPr/>
        <p:txBody>
          <a:bodyPr/>
          <a:lstStyle/>
          <a:p>
            <a:pPr>
              <a:defRPr/>
            </a:pPr>
            <a:fld id="{75B516CA-85AB-4544-9A9E-76D7BBB5C66C}" type="slidenum">
              <a:rPr lang="en-US"/>
              <a:pPr>
                <a:defRPr/>
              </a:pPr>
              <a:t>34</a:t>
            </a:fld>
            <a:endParaRPr lang="en-US"/>
          </a:p>
        </p:txBody>
      </p:sp>
      <p:sp>
        <p:nvSpPr>
          <p:cNvPr id="2" name="Footer Placeholder 1">
            <a:extLst>
              <a:ext uri="{FF2B5EF4-FFF2-40B4-BE49-F238E27FC236}">
                <a16:creationId xmlns:a16="http://schemas.microsoft.com/office/drawing/2014/main" xmlns="" id="{52FB0DB2-1336-453B-8B10-1F0EDD161FD6}"/>
              </a:ext>
            </a:extLst>
          </p:cNvPr>
          <p:cNvSpPr>
            <a:spLocks noGrp="1"/>
          </p:cNvSpPr>
          <p:nvPr>
            <p:ph type="ftr" sz="quarter" idx="11"/>
          </p:nvPr>
        </p:nvSpPr>
        <p:spPr/>
        <p:txBody>
          <a:bodyPr/>
          <a:lstStyle/>
          <a:p>
            <a:endParaRPr kumimoji="0"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124200" y="6172200"/>
            <a:ext cx="2895600" cy="457200"/>
          </a:xfrm>
          <a:prstGeom prst="rect">
            <a:avLst/>
          </a:prstGeom>
          <a:noFill/>
          <a:ln w="9525">
            <a:noFill/>
            <a:miter lim="800000"/>
            <a:headEnd/>
            <a:tailEnd/>
          </a:ln>
        </p:spPr>
        <p:txBody>
          <a:bodyPr wrap="none" anchor="ctr"/>
          <a:lstStyle/>
          <a:p>
            <a:endParaRPr lang="en-US"/>
          </a:p>
        </p:txBody>
      </p:sp>
      <p:sp>
        <p:nvSpPr>
          <p:cNvPr id="22531" name="Rectangle 3"/>
          <p:cNvSpPr>
            <a:spLocks noGrp="1" noChangeArrowheads="1"/>
          </p:cNvSpPr>
          <p:nvPr>
            <p:ph type="title"/>
          </p:nvPr>
        </p:nvSpPr>
        <p:spPr>
          <a:xfrm>
            <a:off x="685800" y="465139"/>
            <a:ext cx="7772400" cy="1058862"/>
          </a:xfrm>
          <a:noFill/>
        </p:spPr>
        <p:txBody>
          <a:bodyPr lIns="92075" tIns="46038" rIns="92075" bIns="46038"/>
          <a:lstStyle/>
          <a:p>
            <a:pPr algn="l" eaLnBrk="1" hangingPunct="1"/>
            <a:r>
              <a:rPr lang="en-US" sz="3600" dirty="0"/>
              <a:t>Just-in-time Board Orientation</a:t>
            </a:r>
          </a:p>
        </p:txBody>
      </p:sp>
      <p:sp>
        <p:nvSpPr>
          <p:cNvPr id="22532" name="Rectangle 4"/>
          <p:cNvSpPr>
            <a:spLocks noGrp="1" noChangeArrowheads="1"/>
          </p:cNvSpPr>
          <p:nvPr>
            <p:ph idx="1"/>
          </p:nvPr>
        </p:nvSpPr>
        <p:spPr>
          <a:xfrm>
            <a:off x="914400" y="1676400"/>
            <a:ext cx="7467600" cy="4419600"/>
          </a:xfrm>
        </p:spPr>
        <p:txBody>
          <a:bodyPr lIns="92075" tIns="46038" rIns="92075" bIns="46038"/>
          <a:lstStyle/>
          <a:p>
            <a:pPr eaLnBrk="1" hangingPunct="1">
              <a:lnSpc>
                <a:spcPct val="90000"/>
              </a:lnSpc>
            </a:pPr>
            <a:r>
              <a:rPr lang="en-US" sz="3200" dirty="0"/>
              <a:t>An advance program of orientation and training to prepare prospective/new board members to hit the ground running</a:t>
            </a:r>
          </a:p>
          <a:p>
            <a:pPr eaLnBrk="1" hangingPunct="1">
              <a:lnSpc>
                <a:spcPct val="90000"/>
              </a:lnSpc>
            </a:pPr>
            <a:r>
              <a:rPr lang="en-US" sz="3200" dirty="0"/>
              <a:t>Focus on the strategic plan</a:t>
            </a:r>
          </a:p>
          <a:p>
            <a:pPr eaLnBrk="1" hangingPunct="1">
              <a:lnSpc>
                <a:spcPct val="90000"/>
              </a:lnSpc>
            </a:pPr>
            <a:r>
              <a:rPr lang="en-US" sz="3200" dirty="0"/>
              <a:t>Speed up the learning curve </a:t>
            </a:r>
          </a:p>
          <a:p>
            <a:pPr eaLnBrk="1" hangingPunct="1">
              <a:lnSpc>
                <a:spcPct val="90000"/>
              </a:lnSpc>
            </a:pPr>
            <a:r>
              <a:rPr lang="en-US" sz="3200" dirty="0"/>
              <a:t>Increase confidence and productivity of new board members</a:t>
            </a:r>
          </a:p>
        </p:txBody>
      </p:sp>
      <p:sp>
        <p:nvSpPr>
          <p:cNvPr id="5" name="Slide Number Placeholder 5"/>
          <p:cNvSpPr>
            <a:spLocks noGrp="1"/>
          </p:cNvSpPr>
          <p:nvPr>
            <p:ph type="sldNum" sz="quarter" idx="12"/>
          </p:nvPr>
        </p:nvSpPr>
        <p:spPr>
          <a:xfrm>
            <a:off x="146304" y="6208776"/>
            <a:ext cx="457200" cy="457200"/>
          </a:xfrm>
        </p:spPr>
        <p:txBody>
          <a:bodyPr/>
          <a:lstStyle/>
          <a:p>
            <a:fld id="{72C52ED2-851D-4120-9E94-50CC33FEBC19}" type="slidenum">
              <a:rPr lang="en-US" smtClean="0"/>
              <a:pPr/>
              <a:t>35</a:t>
            </a:fld>
            <a:endParaRPr lang="en-US" dirty="0"/>
          </a:p>
        </p:txBody>
      </p:sp>
      <p:sp>
        <p:nvSpPr>
          <p:cNvPr id="2" name="Footer Placeholder 1">
            <a:extLst>
              <a:ext uri="{FF2B5EF4-FFF2-40B4-BE49-F238E27FC236}">
                <a16:creationId xmlns:a16="http://schemas.microsoft.com/office/drawing/2014/main" xmlns="" id="{740318FE-372A-4A5B-B731-728891C5E8D2}"/>
              </a:ext>
            </a:extLst>
          </p:cNvPr>
          <p:cNvSpPr>
            <a:spLocks noGrp="1"/>
          </p:cNvSpPr>
          <p:nvPr>
            <p:ph type="ftr" sz="quarter" idx="11"/>
          </p:nvPr>
        </p:nvSpPr>
        <p:spPr/>
        <p:txBody>
          <a:bodyPr/>
          <a:lstStyle/>
          <a:p>
            <a:endParaRPr kumimoji="0" 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algn="l"/>
            <a:r>
              <a:rPr lang="en-US" sz="3600" dirty="0"/>
              <a:t>Resources</a:t>
            </a:r>
            <a:r>
              <a:rPr lang="en-US" dirty="0"/>
              <a:t>: </a:t>
            </a:r>
            <a:r>
              <a:rPr lang="en-US" sz="3200" dirty="0"/>
              <a:t>A Starter List</a:t>
            </a:r>
          </a:p>
        </p:txBody>
      </p:sp>
      <p:sp>
        <p:nvSpPr>
          <p:cNvPr id="52228" name="Rectangle 3"/>
          <p:cNvSpPr>
            <a:spLocks noGrp="1" noChangeArrowheads="1"/>
          </p:cNvSpPr>
          <p:nvPr>
            <p:ph idx="1"/>
          </p:nvPr>
        </p:nvSpPr>
        <p:spPr>
          <a:xfrm>
            <a:off x="457200" y="1417638"/>
            <a:ext cx="8915400" cy="3505199"/>
          </a:xfrm>
        </p:spPr>
        <p:txBody>
          <a:bodyPr>
            <a:noAutofit/>
          </a:bodyPr>
          <a:lstStyle/>
          <a:p>
            <a:r>
              <a:rPr lang="en-US" sz="2400" dirty="0"/>
              <a:t>BoardSource – </a:t>
            </a:r>
            <a:r>
              <a:rPr lang="en-US" sz="2400" u="sng" dirty="0"/>
              <a:t>www.boardsource.org</a:t>
            </a:r>
            <a:r>
              <a:rPr lang="en-US" sz="2400" dirty="0"/>
              <a:t> </a:t>
            </a:r>
          </a:p>
          <a:p>
            <a:r>
              <a:rPr lang="en-US" sz="2400" dirty="0"/>
              <a:t>Recruiting a Stronger Board: A BoardSource </a:t>
            </a:r>
          </a:p>
          <a:p>
            <a:pPr marL="0" indent="0">
              <a:buNone/>
            </a:pPr>
            <a:r>
              <a:rPr lang="en-US" sz="2400" dirty="0"/>
              <a:t>  Toolkit</a:t>
            </a:r>
            <a:endParaRPr lang="en-US" sz="2400" dirty="0">
              <a:solidFill>
                <a:schemeClr val="accent2">
                  <a:lumMod val="40000"/>
                  <a:lumOff val="60000"/>
                </a:schemeClr>
              </a:solidFill>
            </a:endParaRPr>
          </a:p>
          <a:p>
            <a:r>
              <a:rPr lang="en-US" sz="2400" dirty="0"/>
              <a:t>Getting On Board With Effective Orientation: A </a:t>
            </a:r>
          </a:p>
          <a:p>
            <a:pPr marL="0" indent="0">
              <a:buNone/>
            </a:pPr>
            <a:r>
              <a:rPr lang="en-US" sz="2400" dirty="0"/>
              <a:t>  BoardSource Toolkit</a:t>
            </a:r>
          </a:p>
          <a:p>
            <a:r>
              <a:rPr lang="en-US" sz="2400" dirty="0"/>
              <a:t>Board Development Resources – The Center for Public Skills Training– </a:t>
            </a:r>
            <a:r>
              <a:rPr lang="en-US" sz="2400" u="sng" dirty="0">
                <a:hlinkClick r:id="rId3"/>
              </a:rPr>
              <a:t>www.createthefuture.com/past_articles.htm</a:t>
            </a:r>
            <a:endParaRPr lang="en-US" sz="2400" u="sng" dirty="0"/>
          </a:p>
          <a:p>
            <a:r>
              <a:rPr lang="en-US" sz="2400" dirty="0"/>
              <a:t>The Board-building Cycle, BoardSource</a:t>
            </a:r>
          </a:p>
          <a:p>
            <a:r>
              <a:rPr lang="en-US" sz="2400" dirty="0"/>
              <a:t>The Source/12 – Twelve Principles that Power          Exceptional Boards, BoardSource</a:t>
            </a:r>
          </a:p>
          <a:p>
            <a:endParaRPr lang="en-US" sz="2400" dirty="0"/>
          </a:p>
          <a:p>
            <a:pPr>
              <a:buNone/>
            </a:pPr>
            <a:endParaRPr lang="en-US" sz="2400" u="sng" dirty="0"/>
          </a:p>
          <a:p>
            <a:endParaRPr lang="en-US" sz="2400" dirty="0"/>
          </a:p>
          <a:p>
            <a:endParaRPr lang="en-US" sz="2400" dirty="0"/>
          </a:p>
        </p:txBody>
      </p:sp>
      <p:sp>
        <p:nvSpPr>
          <p:cNvPr id="6" name="Slide Number Placeholder 5"/>
          <p:cNvSpPr>
            <a:spLocks noGrp="1"/>
          </p:cNvSpPr>
          <p:nvPr>
            <p:ph type="sldNum" sz="quarter" idx="12"/>
          </p:nvPr>
        </p:nvSpPr>
        <p:spPr>
          <a:xfrm>
            <a:off x="146304" y="6208776"/>
            <a:ext cx="457200" cy="457200"/>
          </a:xfrm>
        </p:spPr>
        <p:txBody>
          <a:bodyPr/>
          <a:lstStyle/>
          <a:p>
            <a:fld id="{72C52ED2-851D-4120-9E94-50CC33FEBC19}" type="slidenum">
              <a:rPr lang="en-US" smtClean="0"/>
              <a:pPr/>
              <a:t>36</a:t>
            </a:fld>
            <a:endParaRPr lang="en-US" dirty="0"/>
          </a:p>
        </p:txBody>
      </p:sp>
      <p:sp>
        <p:nvSpPr>
          <p:cNvPr id="7" name="Oval 6">
            <a:hlinkClick r:id="" action="ppaction://noaction"/>
          </p:cNvPr>
          <p:cNvSpPr/>
          <p:nvPr/>
        </p:nvSpPr>
        <p:spPr>
          <a:xfrm>
            <a:off x="0" y="0"/>
            <a:ext cx="4572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xmlns="" id="{66C5D31B-57F6-48FD-80D7-67D7C156B2BF}"/>
              </a:ext>
            </a:extLst>
          </p:cNvPr>
          <p:cNvSpPr>
            <a:spLocks noGrp="1"/>
          </p:cNvSpPr>
          <p:nvPr>
            <p:ph type="ftr" sz="quarter" idx="11"/>
          </p:nvPr>
        </p:nvSpPr>
        <p:spPr/>
        <p:txBody>
          <a:bodyPr/>
          <a:lstStyle/>
          <a:p>
            <a:endParaRPr kumimoji="0" lang="en-US" dirty="0"/>
          </a:p>
        </p:txBody>
      </p:sp>
    </p:spTree>
    <p:extLst>
      <p:ext uri="{BB962C8B-B14F-4D97-AF65-F5344CB8AC3E}">
        <p14:creationId xmlns:p14="http://schemas.microsoft.com/office/powerpoint/2010/main" val="2887567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E863A2C-2530-4791-B9AD-B8EDF59E2FF9}"/>
              </a:ext>
            </a:extLst>
          </p:cNvPr>
          <p:cNvSpPr txBox="1"/>
          <p:nvPr/>
        </p:nvSpPr>
        <p:spPr>
          <a:xfrm>
            <a:off x="3276600" y="2438400"/>
            <a:ext cx="3044423" cy="769441"/>
          </a:xfrm>
          <a:prstGeom prst="rect">
            <a:avLst/>
          </a:prstGeom>
        </p:spPr>
        <p:txBody>
          <a:bodyPr wrap="none" rtlCol="0">
            <a:spAutoFit/>
          </a:bodyPr>
          <a:lstStyle/>
          <a:p>
            <a:pPr algn="ctr"/>
            <a:r>
              <a:rPr lang="en-US" sz="4400" dirty="0">
                <a:solidFill>
                  <a:srgbClr val="004910"/>
                </a:solidFill>
              </a:rPr>
              <a:t>Thank you!</a:t>
            </a:r>
          </a:p>
        </p:txBody>
      </p:sp>
      <p:sp>
        <p:nvSpPr>
          <p:cNvPr id="5" name="Footer Placeholder 4">
            <a:extLst>
              <a:ext uri="{FF2B5EF4-FFF2-40B4-BE49-F238E27FC236}">
                <a16:creationId xmlns:a16="http://schemas.microsoft.com/office/drawing/2014/main" xmlns="" id="{16582561-5015-451D-A6BD-49F4A3475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4A5DC25-CE49-46BF-B82D-5C9094BF36CD}"/>
              </a:ext>
            </a:extLst>
          </p:cNvPr>
          <p:cNvSpPr>
            <a:spLocks noGrp="1"/>
          </p:cNvSpPr>
          <p:nvPr>
            <p:ph type="sldNum" sz="quarter" idx="12"/>
          </p:nvPr>
        </p:nvSpPr>
        <p:spPr/>
        <p:txBody>
          <a:bodyPr/>
          <a:lstStyle/>
          <a:p>
            <a:fld id="{72C52ED2-851D-4120-9E94-50CC33FEBC19}" type="slidenum">
              <a:rPr lang="en-US" smtClean="0"/>
              <a:pPr/>
              <a:t>37</a:t>
            </a:fld>
            <a:endParaRPr lang="en-US"/>
          </a:p>
        </p:txBody>
      </p:sp>
    </p:spTree>
    <p:extLst>
      <p:ext uri="{BB962C8B-B14F-4D97-AF65-F5344CB8AC3E}">
        <p14:creationId xmlns:p14="http://schemas.microsoft.com/office/powerpoint/2010/main" val="1370540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827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a:xfrm>
            <a:off x="533400" y="274638"/>
            <a:ext cx="8153400" cy="868362"/>
          </a:xfrm>
        </p:spPr>
        <p:txBody>
          <a:bodyPr/>
          <a:lstStyle/>
          <a:p>
            <a:pPr algn="l"/>
            <a:r>
              <a:rPr lang="en-US" sz="3600" dirty="0"/>
              <a:t>“Exceptional” Boards</a:t>
            </a:r>
          </a:p>
        </p:txBody>
      </p:sp>
      <p:sp>
        <p:nvSpPr>
          <p:cNvPr id="791555" name="Rectangle 3"/>
          <p:cNvSpPr>
            <a:spLocks noGrp="1" noChangeArrowheads="1"/>
          </p:cNvSpPr>
          <p:nvPr>
            <p:ph idx="1"/>
          </p:nvPr>
        </p:nvSpPr>
        <p:spPr>
          <a:xfrm>
            <a:off x="381000" y="1447800"/>
            <a:ext cx="7772400" cy="4114800"/>
          </a:xfrm>
        </p:spPr>
        <p:txBody>
          <a:bodyPr/>
          <a:lstStyle/>
          <a:p>
            <a:pPr>
              <a:lnSpc>
                <a:spcPct val="90000"/>
              </a:lnSpc>
            </a:pPr>
            <a:r>
              <a:rPr lang="en-US" sz="2400" dirty="0"/>
              <a:t>Operate on a higher level -- “more” and “different”</a:t>
            </a:r>
          </a:p>
          <a:p>
            <a:pPr>
              <a:lnSpc>
                <a:spcPct val="90000"/>
              </a:lnSpc>
            </a:pPr>
            <a:r>
              <a:rPr lang="en-US" sz="2400" dirty="0"/>
              <a:t>Members give more and differently:</a:t>
            </a:r>
          </a:p>
          <a:p>
            <a:pPr lvl="1">
              <a:lnSpc>
                <a:spcPct val="90000"/>
              </a:lnSpc>
            </a:pPr>
            <a:r>
              <a:rPr lang="en-US" sz="2400" dirty="0"/>
              <a:t>Time spent more wisely</a:t>
            </a:r>
          </a:p>
          <a:p>
            <a:pPr lvl="1">
              <a:lnSpc>
                <a:spcPct val="90000"/>
              </a:lnSpc>
            </a:pPr>
            <a:r>
              <a:rPr lang="en-US" sz="2400" dirty="0"/>
              <a:t>Skills, assets and social networks better leveraged and more strategically deployed.</a:t>
            </a:r>
          </a:p>
          <a:p>
            <a:pPr lvl="1">
              <a:lnSpc>
                <a:spcPct val="90000"/>
              </a:lnSpc>
            </a:pPr>
            <a:r>
              <a:rPr lang="en-US" sz="2400" dirty="0"/>
              <a:t>Measure organizational impact </a:t>
            </a:r>
          </a:p>
          <a:p>
            <a:pPr lvl="1">
              <a:lnSpc>
                <a:spcPct val="90000"/>
              </a:lnSpc>
            </a:pPr>
            <a:r>
              <a:rPr lang="en-US" sz="2400" dirty="0"/>
              <a:t>Evaluate their own performance</a:t>
            </a:r>
          </a:p>
          <a:p>
            <a:pPr lvl="1">
              <a:lnSpc>
                <a:spcPct val="90000"/>
              </a:lnSpc>
            </a:pPr>
            <a:r>
              <a:rPr lang="en-US" sz="2400" dirty="0"/>
              <a:t>Discuss and debate issues</a:t>
            </a:r>
          </a:p>
          <a:p>
            <a:pPr lvl="1">
              <a:lnSpc>
                <a:spcPct val="90000"/>
              </a:lnSpc>
            </a:pPr>
            <a:r>
              <a:rPr lang="en-US" sz="2400" dirty="0"/>
              <a:t>Engage in </a:t>
            </a:r>
            <a:r>
              <a:rPr lang="en-US" sz="2400" b="1" dirty="0">
                <a:solidFill>
                  <a:srgbClr val="C00000"/>
                </a:solidFill>
              </a:rPr>
              <a:t>strategic</a:t>
            </a:r>
            <a:r>
              <a:rPr lang="en-US" sz="2400" dirty="0"/>
              <a:t> and </a:t>
            </a:r>
            <a:r>
              <a:rPr lang="en-US" sz="2400" b="1" dirty="0">
                <a:solidFill>
                  <a:srgbClr val="C00000"/>
                </a:solidFill>
              </a:rPr>
              <a:t>generative</a:t>
            </a:r>
            <a:r>
              <a:rPr lang="en-US" sz="2400" dirty="0"/>
              <a:t> work</a:t>
            </a:r>
          </a:p>
          <a:p>
            <a:pPr lvl="1">
              <a:lnSpc>
                <a:spcPct val="90000"/>
              </a:lnSpc>
            </a:pPr>
            <a:r>
              <a:rPr lang="en-US" sz="2400" dirty="0"/>
              <a:t>Open doors and make strategic connections. </a:t>
            </a:r>
          </a:p>
        </p:txBody>
      </p:sp>
      <p:sp>
        <p:nvSpPr>
          <p:cNvPr id="4" name="Slide Number Placeholder 5"/>
          <p:cNvSpPr>
            <a:spLocks noGrp="1"/>
          </p:cNvSpPr>
          <p:nvPr>
            <p:ph type="sldNum" sz="quarter" idx="12"/>
          </p:nvPr>
        </p:nvSpPr>
        <p:spPr/>
        <p:txBody>
          <a:bodyPr/>
          <a:lstStyle/>
          <a:p>
            <a:fld id="{66CF224F-7163-42A1-98CF-546C4DAC5A4E}" type="slidenum">
              <a:rPr lang="en-US"/>
              <a:pPr/>
              <a:t>4</a:t>
            </a:fld>
            <a:endParaRPr lang="en-US"/>
          </a:p>
        </p:txBody>
      </p:sp>
      <p:sp>
        <p:nvSpPr>
          <p:cNvPr id="2" name="Footer Placeholder 1">
            <a:extLst>
              <a:ext uri="{FF2B5EF4-FFF2-40B4-BE49-F238E27FC236}">
                <a16:creationId xmlns:a16="http://schemas.microsoft.com/office/drawing/2014/main" xmlns="" id="{A34645FC-91CE-4F8E-9143-CF28A6CA5671}"/>
              </a:ext>
            </a:extLst>
          </p:cNvPr>
          <p:cNvSpPr>
            <a:spLocks noGrp="1"/>
          </p:cNvSpPr>
          <p:nvPr>
            <p:ph type="ftr" sz="quarter" idx="11"/>
          </p:nvPr>
        </p:nvSpPr>
        <p:spPr/>
        <p:txBody>
          <a:bodyPr/>
          <a:lstStyle/>
          <a:p>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1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1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1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1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1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1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15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155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91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57200" y="60325"/>
            <a:ext cx="8229600" cy="1143000"/>
          </a:xfrm>
        </p:spPr>
        <p:txBody>
          <a:bodyPr/>
          <a:lstStyle/>
          <a:p>
            <a:pPr algn="l"/>
            <a:r>
              <a:rPr lang="en-US" sz="3600" dirty="0"/>
              <a:t>3 Modes of Governance</a:t>
            </a:r>
          </a:p>
        </p:txBody>
      </p:sp>
      <p:sp>
        <p:nvSpPr>
          <p:cNvPr id="13316" name="Rectangle 3"/>
          <p:cNvSpPr>
            <a:spLocks noGrp="1" noChangeArrowheads="1"/>
          </p:cNvSpPr>
          <p:nvPr>
            <p:ph idx="1"/>
          </p:nvPr>
        </p:nvSpPr>
        <p:spPr>
          <a:xfrm>
            <a:off x="457200" y="1263650"/>
            <a:ext cx="8229600" cy="4724400"/>
          </a:xfrm>
        </p:spPr>
        <p:txBody>
          <a:bodyPr>
            <a:normAutofit/>
          </a:bodyPr>
          <a:lstStyle/>
          <a:p>
            <a:r>
              <a:rPr lang="en-US" sz="3000" b="1" dirty="0"/>
              <a:t>Fiduciary Mode -- key questions</a:t>
            </a:r>
          </a:p>
          <a:p>
            <a:pPr lvl="1"/>
            <a:r>
              <a:rPr lang="en-US" dirty="0"/>
              <a:t>"</a:t>
            </a:r>
            <a:r>
              <a:rPr lang="en-US" sz="1800" dirty="0"/>
              <a:t>How are we doing to date?" </a:t>
            </a:r>
          </a:p>
          <a:p>
            <a:pPr lvl="1"/>
            <a:r>
              <a:rPr lang="en-US" sz="1800" dirty="0"/>
              <a:t>“Are we in compliance?”</a:t>
            </a:r>
          </a:p>
          <a:p>
            <a:pPr lvl="1"/>
            <a:r>
              <a:rPr lang="en-US" sz="1800" dirty="0"/>
              <a:t>Anything wrong</a:t>
            </a:r>
            <a:r>
              <a:rPr lang="en-US" sz="1600" dirty="0"/>
              <a:t>?</a:t>
            </a:r>
          </a:p>
          <a:p>
            <a:r>
              <a:rPr lang="en-US" sz="3000" b="1" dirty="0"/>
              <a:t>Strategic Mode -- key questions</a:t>
            </a:r>
          </a:p>
          <a:p>
            <a:pPr lvl="1"/>
            <a:r>
              <a:rPr lang="en-US" dirty="0"/>
              <a:t>"</a:t>
            </a:r>
            <a:r>
              <a:rPr lang="en-US" sz="1800" dirty="0"/>
              <a:t>What should we be doing?”</a:t>
            </a:r>
          </a:p>
          <a:p>
            <a:pPr lvl="1"/>
            <a:r>
              <a:rPr lang="en-US" sz="1800" dirty="0"/>
              <a:t>"Where are we going?“</a:t>
            </a:r>
          </a:p>
          <a:p>
            <a:pPr lvl="1"/>
            <a:r>
              <a:rPr lang="en-US" sz="1800" dirty="0"/>
              <a:t>What’s the plan?</a:t>
            </a:r>
          </a:p>
          <a:p>
            <a:r>
              <a:rPr lang="en-US" sz="3000" b="1" dirty="0"/>
              <a:t>Generative Mode -- key questions</a:t>
            </a:r>
          </a:p>
          <a:p>
            <a:pPr lvl="1"/>
            <a:r>
              <a:rPr lang="en-US" dirty="0"/>
              <a:t>“</a:t>
            </a:r>
            <a:r>
              <a:rPr lang="en-US" sz="1800" dirty="0"/>
              <a:t>What are the new possibilities?”</a:t>
            </a:r>
          </a:p>
          <a:p>
            <a:pPr lvl="1"/>
            <a:r>
              <a:rPr lang="en-US" sz="1800" dirty="0"/>
              <a:t>“What’s coming next?”</a:t>
            </a:r>
          </a:p>
          <a:p>
            <a:pPr lvl="1"/>
            <a:r>
              <a:rPr lang="en-US" sz="1800" dirty="0"/>
              <a:t>What’s the new question?</a:t>
            </a:r>
          </a:p>
          <a:p>
            <a:endParaRPr lang="en-US" dirty="0"/>
          </a:p>
        </p:txBody>
      </p:sp>
      <p:sp>
        <p:nvSpPr>
          <p:cNvPr id="5" name="Slide Number Placeholder 5"/>
          <p:cNvSpPr>
            <a:spLocks noGrp="1"/>
          </p:cNvSpPr>
          <p:nvPr>
            <p:ph type="sldNum" sz="quarter" idx="12"/>
          </p:nvPr>
        </p:nvSpPr>
        <p:spPr>
          <a:xfrm>
            <a:off x="146304" y="6208776"/>
            <a:ext cx="457200" cy="457200"/>
          </a:xfrm>
        </p:spPr>
        <p:txBody>
          <a:bodyPr/>
          <a:lstStyle/>
          <a:p>
            <a:fld id="{72C52ED2-851D-4120-9E94-50CC33FEBC19}" type="slidenum">
              <a:rPr lang="en-US" smtClean="0"/>
              <a:pPr/>
              <a:t>5</a:t>
            </a:fld>
            <a:endParaRPr lang="en-US" dirty="0"/>
          </a:p>
        </p:txBody>
      </p:sp>
      <p:sp>
        <p:nvSpPr>
          <p:cNvPr id="7" name="Oval 6">
            <a:hlinkClick r:id="" action="ppaction://noaction"/>
          </p:cNvPr>
          <p:cNvSpPr/>
          <p:nvPr/>
        </p:nvSpPr>
        <p:spPr>
          <a:xfrm>
            <a:off x="0" y="0"/>
            <a:ext cx="457200"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xmlns="" id="{9C31E7A4-10E0-43EE-B00F-3E2585985942}"/>
              </a:ext>
            </a:extLst>
          </p:cNvPr>
          <p:cNvSpPr>
            <a:spLocks noGrp="1"/>
          </p:cNvSpPr>
          <p:nvPr>
            <p:ph type="ftr" sz="quarter" idx="11"/>
          </p:nvPr>
        </p:nvSpPr>
        <p:spPr/>
        <p:txBody>
          <a:bodyPr/>
          <a:lstStyle/>
          <a:p>
            <a:endParaRPr kumimoji="0" lang="en-US"/>
          </a:p>
        </p:txBody>
      </p:sp>
    </p:spTree>
    <p:extLst>
      <p:ext uri="{BB962C8B-B14F-4D97-AF65-F5344CB8AC3E}">
        <p14:creationId xmlns:p14="http://schemas.microsoft.com/office/powerpoint/2010/main" val="234533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16">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57200" y="304801"/>
            <a:ext cx="8001000" cy="990600"/>
          </a:xfrm>
        </p:spPr>
        <p:txBody>
          <a:bodyPr/>
          <a:lstStyle/>
          <a:p>
            <a:pPr algn="l"/>
            <a:r>
              <a:rPr lang="en-US" sz="4000" dirty="0"/>
              <a:t>Visionary </a:t>
            </a:r>
            <a:r>
              <a:rPr sz="4000" dirty="0"/>
              <a:t>Board Leadership</a:t>
            </a:r>
          </a:p>
        </p:txBody>
      </p:sp>
      <p:sp>
        <p:nvSpPr>
          <p:cNvPr id="19460" name="Rectangle 3"/>
          <p:cNvSpPr>
            <a:spLocks noGrp="1" noChangeArrowheads="1"/>
          </p:cNvSpPr>
          <p:nvPr>
            <p:ph idx="1"/>
          </p:nvPr>
        </p:nvSpPr>
        <p:spPr>
          <a:xfrm>
            <a:off x="609600" y="1447800"/>
            <a:ext cx="4419600" cy="4267200"/>
          </a:xfrm>
        </p:spPr>
        <p:txBody>
          <a:bodyPr>
            <a:normAutofit/>
          </a:bodyPr>
          <a:lstStyle/>
          <a:p>
            <a:r>
              <a:rPr lang="en-US" sz="2400" dirty="0">
                <a:cs typeface="Arial" charset="0"/>
              </a:rPr>
              <a:t>Visionary and future-focused</a:t>
            </a:r>
          </a:p>
          <a:p>
            <a:r>
              <a:rPr lang="en-US" sz="2400" dirty="0">
                <a:cs typeface="Arial" charset="0"/>
              </a:rPr>
              <a:t>Entrepreneurial spirit</a:t>
            </a:r>
          </a:p>
          <a:p>
            <a:r>
              <a:rPr lang="en-US" sz="2400" dirty="0">
                <a:cs typeface="Arial" charset="0"/>
              </a:rPr>
              <a:t>Risk-takers</a:t>
            </a:r>
          </a:p>
          <a:p>
            <a:r>
              <a:rPr lang="en-US" sz="2400" dirty="0">
                <a:cs typeface="Arial" charset="0"/>
              </a:rPr>
              <a:t>Strategic decision makers </a:t>
            </a:r>
          </a:p>
          <a:p>
            <a:r>
              <a:rPr lang="en-US" sz="2400" dirty="0">
                <a:cs typeface="Arial" charset="0"/>
              </a:rPr>
              <a:t>Effective communicators</a:t>
            </a:r>
          </a:p>
          <a:p>
            <a:r>
              <a:rPr lang="en-US" sz="2400" dirty="0">
                <a:cs typeface="Arial" charset="0"/>
              </a:rPr>
              <a:t>Systems thinkers</a:t>
            </a:r>
          </a:p>
          <a:p>
            <a:r>
              <a:rPr lang="en-US" sz="2400" dirty="0">
                <a:cs typeface="Arial" charset="0"/>
              </a:rPr>
              <a:t>Partnership and alliance builders</a:t>
            </a:r>
          </a:p>
          <a:p>
            <a:r>
              <a:rPr lang="en-US" sz="2400" b="1" dirty="0">
                <a:solidFill>
                  <a:srgbClr val="C00000"/>
                </a:solidFill>
                <a:cs typeface="Arial" charset="0"/>
              </a:rPr>
              <a:t>Diverse</a:t>
            </a:r>
          </a:p>
        </p:txBody>
      </p:sp>
      <p:sp>
        <p:nvSpPr>
          <p:cNvPr id="5" name="Slide Number Placeholder 5"/>
          <p:cNvSpPr>
            <a:spLocks noGrp="1"/>
          </p:cNvSpPr>
          <p:nvPr>
            <p:ph type="sldNum" sz="quarter" idx="12"/>
          </p:nvPr>
        </p:nvSpPr>
        <p:spPr>
          <a:xfrm>
            <a:off x="146304" y="6208776"/>
            <a:ext cx="457200" cy="457200"/>
          </a:xfrm>
        </p:spPr>
        <p:txBody>
          <a:bodyPr/>
          <a:lstStyle/>
          <a:p>
            <a:fld id="{72C52ED2-851D-4120-9E94-50CC33FEBC19}" type="slidenum">
              <a:rPr lang="en-US" smtClean="0"/>
              <a:pPr/>
              <a:t>6</a:t>
            </a:fld>
            <a:endParaRPr lang="en-US" dirty="0"/>
          </a:p>
        </p:txBody>
      </p:sp>
      <p:pic>
        <p:nvPicPr>
          <p:cNvPr id="6" name="Picture 2" descr="http://www.agilemarketing.net/wp-content/uploads/2012/09/Future-of-marketing.png"/>
          <p:cNvPicPr>
            <a:picLocks noChangeAspect="1" noChangeArrowheads="1"/>
          </p:cNvPicPr>
          <p:nvPr/>
        </p:nvPicPr>
        <p:blipFill>
          <a:blip r:embed="rId2" cstate="print"/>
          <a:srcRect/>
          <a:stretch>
            <a:fillRect/>
          </a:stretch>
        </p:blipFill>
        <p:spPr bwMode="auto">
          <a:xfrm>
            <a:off x="5181600" y="2438400"/>
            <a:ext cx="3333750" cy="2209801"/>
          </a:xfrm>
          <a:prstGeom prst="rect">
            <a:avLst/>
          </a:prstGeom>
          <a:noFill/>
        </p:spPr>
      </p:pic>
      <p:sp>
        <p:nvSpPr>
          <p:cNvPr id="2" name="Footer Placeholder 1">
            <a:extLst>
              <a:ext uri="{FF2B5EF4-FFF2-40B4-BE49-F238E27FC236}">
                <a16:creationId xmlns:a16="http://schemas.microsoft.com/office/drawing/2014/main" xmlns="" id="{C551CC73-21A2-4435-B606-12AE5C637C2E}"/>
              </a:ext>
            </a:extLst>
          </p:cNvPr>
          <p:cNvSpPr>
            <a:spLocks noGrp="1"/>
          </p:cNvSpPr>
          <p:nvPr>
            <p:ph type="ftr" sz="quarter" idx="11"/>
          </p:nvPr>
        </p:nvSpPr>
        <p:spPr/>
        <p:txBody>
          <a:bodyPr/>
          <a:lstStyle/>
          <a:p>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46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normAutofit/>
          </a:bodyPr>
          <a:lstStyle/>
          <a:p>
            <a:pPr lvl="0"/>
            <a:r>
              <a:rPr lang="en-US" sz="3600" dirty="0"/>
              <a:t>An Effective Recruitment </a:t>
            </a:r>
            <a:br>
              <a:rPr lang="en-US" sz="3600" dirty="0"/>
            </a:br>
            <a:r>
              <a:rPr lang="en-US" sz="3600" dirty="0"/>
              <a:t>and Training System</a:t>
            </a:r>
          </a:p>
        </p:txBody>
      </p:sp>
      <p:sp>
        <p:nvSpPr>
          <p:cNvPr id="3" name="Content Placeholder 2"/>
          <p:cNvSpPr>
            <a:spLocks noGrp="1"/>
          </p:cNvSpPr>
          <p:nvPr>
            <p:ph type="subTitle" idx="1"/>
          </p:nvPr>
        </p:nvSpPr>
        <p:spPr/>
        <p:txBody>
          <a:bodyPr>
            <a:normAutofit/>
          </a:bodyPr>
          <a:lstStyle/>
          <a:p>
            <a:r>
              <a:rPr lang="en-US" sz="2800" dirty="0"/>
              <a:t>Key Features and Characteristics </a:t>
            </a:r>
          </a:p>
        </p:txBody>
      </p:sp>
      <p:sp>
        <p:nvSpPr>
          <p:cNvPr id="4" name="Slide Number Placeholder 5"/>
          <p:cNvSpPr>
            <a:spLocks noGrp="1"/>
          </p:cNvSpPr>
          <p:nvPr>
            <p:ph type="sldNum" sz="quarter" idx="12"/>
          </p:nvPr>
        </p:nvSpPr>
        <p:spPr>
          <a:xfrm>
            <a:off x="146304" y="6208776"/>
            <a:ext cx="457200" cy="457200"/>
          </a:xfrm>
        </p:spPr>
        <p:txBody>
          <a:bodyPr/>
          <a:lstStyle/>
          <a:p>
            <a:fld id="{72C52ED2-851D-4120-9E94-50CC33FEBC19}" type="slidenum">
              <a:rPr lang="en-US" smtClean="0"/>
              <a:pPr/>
              <a:t>7</a:t>
            </a:fld>
            <a:endParaRPr lang="en-US" dirty="0"/>
          </a:p>
        </p:txBody>
      </p:sp>
      <p:sp>
        <p:nvSpPr>
          <p:cNvPr id="2" name="Footer Placeholder 1">
            <a:extLst>
              <a:ext uri="{FF2B5EF4-FFF2-40B4-BE49-F238E27FC236}">
                <a16:creationId xmlns:a16="http://schemas.microsoft.com/office/drawing/2014/main" xmlns="" id="{15811B05-E465-47A3-831E-83F6C49C70C0}"/>
              </a:ext>
            </a:extLst>
          </p:cNvPr>
          <p:cNvSpPr>
            <a:spLocks noGrp="1"/>
          </p:cNvSpPr>
          <p:nvPr>
            <p:ph type="ftr" sz="quarter" idx="11"/>
          </p:nvPr>
        </p:nvSpPr>
        <p:spPr/>
        <p:txBody>
          <a:bodyPr/>
          <a:lstStyle/>
          <a:p>
            <a:endParaRPr kumimoji="0" lang="en-US">
              <a:solidFill>
                <a:schemeClr val="accent1">
                  <a:tint val="20000"/>
                </a:schemeClr>
              </a:solidFill>
            </a:endParaRPr>
          </a:p>
        </p:txBody>
      </p:sp>
    </p:spTree>
    <p:extLst>
      <p:ext uri="{BB962C8B-B14F-4D97-AF65-F5344CB8AC3E}">
        <p14:creationId xmlns:p14="http://schemas.microsoft.com/office/powerpoint/2010/main" val="1722437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274638"/>
            <a:ext cx="8305800" cy="792162"/>
          </a:xfrm>
        </p:spPr>
        <p:txBody>
          <a:bodyPr>
            <a:normAutofit/>
          </a:bodyPr>
          <a:lstStyle/>
          <a:p>
            <a:pPr lvl="0" algn="l"/>
            <a:r>
              <a:rPr lang="en-US" sz="3600" dirty="0"/>
              <a:t>Key Features and Characteristics </a:t>
            </a:r>
          </a:p>
        </p:txBody>
      </p:sp>
      <p:sp>
        <p:nvSpPr>
          <p:cNvPr id="3" name="Content Placeholder 2"/>
          <p:cNvSpPr>
            <a:spLocks noGrp="1"/>
          </p:cNvSpPr>
          <p:nvPr>
            <p:ph idx="1"/>
          </p:nvPr>
        </p:nvSpPr>
        <p:spPr/>
        <p:txBody>
          <a:bodyPr/>
          <a:lstStyle/>
          <a:p>
            <a:r>
              <a:rPr lang="en-US" sz="2400" dirty="0"/>
              <a:t>Formal ongoing board development process</a:t>
            </a:r>
          </a:p>
          <a:p>
            <a:r>
              <a:rPr lang="en-US" sz="2400" dirty="0"/>
              <a:t>Process in place to identify and develop future leaders</a:t>
            </a:r>
          </a:p>
          <a:p>
            <a:r>
              <a:rPr lang="en-US" sz="2400" dirty="0"/>
              <a:t>Rotation of committee assignments</a:t>
            </a:r>
          </a:p>
          <a:p>
            <a:r>
              <a:rPr lang="en-US" sz="2400" dirty="0"/>
              <a:t>Board reflects full spectrum of constituencies</a:t>
            </a:r>
          </a:p>
          <a:p>
            <a:r>
              <a:rPr lang="en-US" sz="2400" dirty="0"/>
              <a:t>Diverse in terms of critical demographic factors</a:t>
            </a:r>
          </a:p>
          <a:p>
            <a:r>
              <a:rPr lang="en-US" sz="2400" dirty="0"/>
              <a:t>Continuing plan to maintain diversity</a:t>
            </a:r>
          </a:p>
          <a:p>
            <a:r>
              <a:rPr lang="en-US" sz="2400" dirty="0"/>
              <a:t>Board size supports effective governance</a:t>
            </a:r>
          </a:p>
          <a:p>
            <a:r>
              <a:rPr lang="en-US" sz="2400" dirty="0"/>
              <a:t>Comprehensive orientation for all new members </a:t>
            </a:r>
          </a:p>
          <a:p>
            <a:r>
              <a:rPr lang="en-US" sz="2400" dirty="0"/>
              <a:t>All board members receive training</a:t>
            </a:r>
          </a:p>
          <a:p>
            <a:pPr>
              <a:buNone/>
            </a:pPr>
            <a:endParaRPr lang="en-US" sz="2400" dirty="0"/>
          </a:p>
          <a:p>
            <a:endParaRPr lang="en-US" sz="2400" dirty="0"/>
          </a:p>
        </p:txBody>
      </p:sp>
      <p:sp>
        <p:nvSpPr>
          <p:cNvPr id="4" name="Slide Number Placeholder 5"/>
          <p:cNvSpPr>
            <a:spLocks noGrp="1"/>
          </p:cNvSpPr>
          <p:nvPr>
            <p:ph type="sldNum" sz="quarter" idx="12"/>
          </p:nvPr>
        </p:nvSpPr>
        <p:spPr>
          <a:xfrm>
            <a:off x="146304" y="6208776"/>
            <a:ext cx="457200" cy="457200"/>
          </a:xfrm>
        </p:spPr>
        <p:txBody>
          <a:bodyPr/>
          <a:lstStyle/>
          <a:p>
            <a:fld id="{72C52ED2-851D-4120-9E94-50CC33FEBC19}" type="slidenum">
              <a:rPr lang="en-US" smtClean="0"/>
              <a:pPr/>
              <a:t>8</a:t>
            </a:fld>
            <a:endParaRPr lang="en-US" dirty="0"/>
          </a:p>
        </p:txBody>
      </p:sp>
      <p:sp>
        <p:nvSpPr>
          <p:cNvPr id="2" name="Footer Placeholder 1">
            <a:extLst>
              <a:ext uri="{FF2B5EF4-FFF2-40B4-BE49-F238E27FC236}">
                <a16:creationId xmlns:a16="http://schemas.microsoft.com/office/drawing/2014/main" xmlns="" id="{4ACBDD4A-7C44-49B0-A0D1-EE7E68E01427}"/>
              </a:ext>
            </a:extLst>
          </p:cNvPr>
          <p:cNvSpPr>
            <a:spLocks noGrp="1"/>
          </p:cNvSpPr>
          <p:nvPr>
            <p:ph type="ftr" sz="quarter" idx="11"/>
          </p:nvPr>
        </p:nvSpPr>
        <p:spPr/>
        <p:txBody>
          <a:bodyPr/>
          <a:lstStyle/>
          <a:p>
            <a:endParaRPr kumimoji="0" lang="en-US"/>
          </a:p>
        </p:txBody>
      </p:sp>
    </p:spTree>
    <p:extLst>
      <p:ext uri="{BB962C8B-B14F-4D97-AF65-F5344CB8AC3E}">
        <p14:creationId xmlns:p14="http://schemas.microsoft.com/office/powerpoint/2010/main" val="1722437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115300" cy="1143000"/>
          </a:xfrm>
        </p:spPr>
        <p:txBody>
          <a:bodyPr>
            <a:noAutofit/>
          </a:bodyPr>
          <a:lstStyle/>
          <a:p>
            <a:pPr algn="l"/>
            <a:r>
              <a:rPr lang="en-US" sz="2800" dirty="0"/>
              <a:t>Markers of Effective Recruitment and Training</a:t>
            </a:r>
          </a:p>
        </p:txBody>
      </p:sp>
      <p:sp>
        <p:nvSpPr>
          <p:cNvPr id="3" name="Content Placeholder 2"/>
          <p:cNvSpPr>
            <a:spLocks noGrp="1"/>
          </p:cNvSpPr>
          <p:nvPr>
            <p:ph idx="1"/>
          </p:nvPr>
        </p:nvSpPr>
        <p:spPr>
          <a:xfrm>
            <a:off x="457200" y="1541462"/>
            <a:ext cx="4867603" cy="4572000"/>
          </a:xfrm>
        </p:spPr>
        <p:txBody>
          <a:bodyPr/>
          <a:lstStyle/>
          <a:p>
            <a:r>
              <a:rPr lang="en-US" sz="2400" dirty="0"/>
              <a:t>The Governance Committee</a:t>
            </a:r>
          </a:p>
          <a:p>
            <a:r>
              <a:rPr lang="en-US" sz="2400" dirty="0"/>
              <a:t>Board development as on-going leadership development</a:t>
            </a:r>
          </a:p>
          <a:p>
            <a:r>
              <a:rPr lang="en-US" sz="2400" dirty="0"/>
              <a:t>Clearly defined roles and responsibilities</a:t>
            </a:r>
          </a:p>
          <a:p>
            <a:r>
              <a:rPr lang="en-US" sz="2400" dirty="0"/>
              <a:t>Recruitment and training aligned with strategic plan</a:t>
            </a:r>
          </a:p>
          <a:p>
            <a:r>
              <a:rPr lang="en-US" sz="2400" dirty="0"/>
              <a:t>Balancing diversity and commonality</a:t>
            </a:r>
          </a:p>
        </p:txBody>
      </p:sp>
      <p:graphicFrame>
        <p:nvGraphicFramePr>
          <p:cNvPr id="417793" name="Object 4"/>
          <p:cNvGraphicFramePr>
            <a:graphicFrameLocks/>
          </p:cNvGraphicFramePr>
          <p:nvPr/>
        </p:nvGraphicFramePr>
        <p:xfrm>
          <a:off x="5410200" y="2362200"/>
          <a:ext cx="2667000" cy="2649538"/>
        </p:xfrm>
        <a:graphic>
          <a:graphicData uri="http://schemas.openxmlformats.org/presentationml/2006/ole">
            <mc:AlternateContent xmlns:mc="http://schemas.openxmlformats.org/markup-compatibility/2006">
              <mc:Choice xmlns:v="urn:schemas-microsoft-com:vml" Requires="v">
                <p:oleObj spid="_x0000_s417807" name="ClipArt" r:id="rId3" imgW="2286708" imgH="2027675" progId="">
                  <p:embed/>
                </p:oleObj>
              </mc:Choice>
              <mc:Fallback>
                <p:oleObj name="ClipArt" r:id="rId3" imgW="2286708" imgH="2027675" progId="">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62200"/>
                        <a:ext cx="2667000" cy="264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Footer Placeholder 3">
            <a:extLst>
              <a:ext uri="{FF2B5EF4-FFF2-40B4-BE49-F238E27FC236}">
                <a16:creationId xmlns:a16="http://schemas.microsoft.com/office/drawing/2014/main" xmlns="" id="{604B58B7-1201-4C1F-8843-53314E1546DA}"/>
              </a:ext>
            </a:extLst>
          </p:cNvPr>
          <p:cNvSpPr>
            <a:spLocks noGrp="1"/>
          </p:cNvSpPr>
          <p:nvPr>
            <p:ph type="ftr" sz="quarter" idx="11"/>
          </p:nvPr>
        </p:nvSpPr>
        <p:spPr/>
        <p:txBody>
          <a:bodyPr/>
          <a:lstStyle/>
          <a:p>
            <a:endParaRPr kumimoji="0" lang="en-US"/>
          </a:p>
        </p:txBody>
      </p:sp>
      <p:sp>
        <p:nvSpPr>
          <p:cNvPr id="5" name="Slide Number Placeholder 4">
            <a:extLst>
              <a:ext uri="{FF2B5EF4-FFF2-40B4-BE49-F238E27FC236}">
                <a16:creationId xmlns:a16="http://schemas.microsoft.com/office/drawing/2014/main" xmlns="" id="{F94E29B7-E408-4BC8-AE7F-E3B6505A69A7}"/>
              </a:ext>
            </a:extLst>
          </p:cNvPr>
          <p:cNvSpPr>
            <a:spLocks noGrp="1"/>
          </p:cNvSpPr>
          <p:nvPr>
            <p:ph type="sldNum" sz="quarter" idx="12"/>
          </p:nvPr>
        </p:nvSpPr>
        <p:spPr/>
        <p:txBody>
          <a:bodyPr/>
          <a:lstStyle/>
          <a:p>
            <a:fld id="{D5BBC35B-A44B-4119-B8DA-DE9E3DFADA20}" type="slidenum">
              <a:rPr kumimoji="0" lang="en-US" smtClean="0"/>
              <a:pPr/>
              <a:t>9</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vS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vS Design" id="{059DAC04-DF35-456A-9494-66E488C21339}" vid="{A90592C2-55B0-4DF8-AC93-AEC117ED09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AvS Design</Template>
  <TotalTime>5558</TotalTime>
  <Words>1412</Words>
  <Application>Microsoft Office PowerPoint</Application>
  <PresentationFormat>On-screen Show (4:3)</PresentationFormat>
  <Paragraphs>780</Paragraphs>
  <Slides>38</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9" baseType="lpstr">
      <vt:lpstr>AdLib BT</vt:lpstr>
      <vt:lpstr>Arial</vt:lpstr>
      <vt:lpstr>Book Antiqua</vt:lpstr>
      <vt:lpstr>Calibri</vt:lpstr>
      <vt:lpstr>Comic Sans MS</vt:lpstr>
      <vt:lpstr>Lucida Sans</vt:lpstr>
      <vt:lpstr>Times New Roman</vt:lpstr>
      <vt:lpstr>Wingdings 3</vt:lpstr>
      <vt:lpstr>AvS Design</vt:lpstr>
      <vt:lpstr>ClipArt</vt:lpstr>
      <vt:lpstr>Microsoft ClipArt Gallery</vt:lpstr>
      <vt:lpstr>Recruiting and Training   a High Performing Board</vt:lpstr>
      <vt:lpstr>The Difference Between  “Responsible” and “Exceptional” Boards</vt:lpstr>
      <vt:lpstr>“Responsible” Boards</vt:lpstr>
      <vt:lpstr>“Exceptional” Boards</vt:lpstr>
      <vt:lpstr>3 Modes of Governance</vt:lpstr>
      <vt:lpstr>Visionary Board Leadership</vt:lpstr>
      <vt:lpstr>An Effective Recruitment  and Training System</vt:lpstr>
      <vt:lpstr>Key Features and Characteristics </vt:lpstr>
      <vt:lpstr>Markers of Effective Recruitment and Training</vt:lpstr>
      <vt:lpstr>The Governance Committee</vt:lpstr>
      <vt:lpstr>Board Governance Committee</vt:lpstr>
      <vt:lpstr>A Leadership Development Process</vt:lpstr>
      <vt:lpstr>A Leadership Development Process</vt:lpstr>
      <vt:lpstr>Clearly Defined Roles &amp; Responsibilities</vt:lpstr>
      <vt:lpstr>Clearly Defined Roles &amp; Responsibilities</vt:lpstr>
      <vt:lpstr>Board Member Job Description</vt:lpstr>
      <vt:lpstr>Diversity in Recruitment</vt:lpstr>
      <vt:lpstr>Commonality in Recruitment</vt:lpstr>
      <vt:lpstr>Steps of the Recruitment Process</vt:lpstr>
      <vt:lpstr>Recruitment Process</vt:lpstr>
      <vt:lpstr>Recruitment Process</vt:lpstr>
      <vt:lpstr>PowerPoint Presentation</vt:lpstr>
      <vt:lpstr>Where Do We Find New Board Members? </vt:lpstr>
      <vt:lpstr>PowerPoint Presentation</vt:lpstr>
      <vt:lpstr>What Other Recruitment Tools and Techniques Have Worked for You?</vt:lpstr>
      <vt:lpstr>Using a Blue Ribbon Nominating Task Force for Your Board</vt:lpstr>
      <vt:lpstr>Steps of the Blue Ribbon Process</vt:lpstr>
      <vt:lpstr>Steps of the Process</vt:lpstr>
      <vt:lpstr>Building on the Results</vt:lpstr>
      <vt:lpstr>Board Training and Orientation</vt:lpstr>
      <vt:lpstr>Engaging New Members </vt:lpstr>
      <vt:lpstr>Board Orientation &amp; Training Timetable</vt:lpstr>
      <vt:lpstr>Orientation Purpose </vt:lpstr>
      <vt:lpstr>Topics for Orientation</vt:lpstr>
      <vt:lpstr>Just-in-time Board Orientation</vt:lpstr>
      <vt:lpstr>Resources: A Starter List</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dc:creator>
  <cp:lastModifiedBy>Maura White</cp:lastModifiedBy>
  <cp:revision>496</cp:revision>
  <dcterms:created xsi:type="dcterms:W3CDTF">2011-02-18T18:55:06Z</dcterms:created>
  <dcterms:modified xsi:type="dcterms:W3CDTF">2018-01-23T00:02:30Z</dcterms:modified>
</cp:coreProperties>
</file>